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65" r:id="rId2"/>
    <p:sldId id="266" r:id="rId3"/>
    <p:sldId id="276" r:id="rId4"/>
    <p:sldId id="286" r:id="rId5"/>
    <p:sldId id="277" r:id="rId6"/>
    <p:sldId id="278" r:id="rId7"/>
    <p:sldId id="279" r:id="rId8"/>
    <p:sldId id="287" r:id="rId9"/>
    <p:sldId id="280" r:id="rId10"/>
    <p:sldId id="281" r:id="rId11"/>
    <p:sldId id="282" r:id="rId12"/>
    <p:sldId id="283" r:id="rId13"/>
    <p:sldId id="284" r:id="rId14"/>
    <p:sldId id="285" r:id="rId15"/>
    <p:sldId id="267" r:id="rId16"/>
    <p:sldId id="268" r:id="rId17"/>
    <p:sldId id="269" r:id="rId18"/>
    <p:sldId id="270" r:id="rId19"/>
    <p:sldId id="271" r:id="rId20"/>
    <p:sldId id="289" r:id="rId21"/>
    <p:sldId id="291" r:id="rId22"/>
    <p:sldId id="27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50"/>
    <p:restoredTop sz="94613"/>
  </p:normalViewPr>
  <p:slideViewPr>
    <p:cSldViewPr snapToGrid="0" snapToObjects="1">
      <p:cViewPr varScale="1">
        <p:scale>
          <a:sx n="116" d="100"/>
          <a:sy n="116"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F94E1-7F9C-A943-A73E-BE9E7BF935CA}" type="datetimeFigureOut">
              <a:rPr lang="de-DE" smtClean="0"/>
              <a:t>26.01.2019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D477F-13FB-354D-AC49-3178921BEBCB}" type="slidenum">
              <a:rPr lang="de-DE" smtClean="0"/>
              <a:t>‹Nr.›</a:t>
            </a:fld>
            <a:endParaRPr lang="de-DE"/>
          </a:p>
        </p:txBody>
      </p:sp>
    </p:spTree>
    <p:extLst>
      <p:ext uri="{BB962C8B-B14F-4D97-AF65-F5344CB8AC3E}">
        <p14:creationId xmlns:p14="http://schemas.microsoft.com/office/powerpoint/2010/main" val="33451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FBC8F7-0FE2-9B4F-ACDD-5DE1368DC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656"/>
            <a:ext cx="12192000" cy="6853344"/>
          </a:xfrm>
          <a:prstGeom prst="rect">
            <a:avLst/>
          </a:prstGeom>
          <a:noFill/>
        </p:spPr>
      </p:pic>
      <p:sp>
        <p:nvSpPr>
          <p:cNvPr id="2" name="Titel 1">
            <a:extLst>
              <a:ext uri="{FF2B5EF4-FFF2-40B4-BE49-F238E27FC236}">
                <a16:creationId xmlns:a16="http://schemas.microsoft.com/office/drawing/2014/main" id="{111511BE-DFEA-5242-AFF4-7C432B821125}"/>
              </a:ext>
            </a:extLst>
          </p:cNvPr>
          <p:cNvSpPr>
            <a:spLocks noGrp="1"/>
          </p:cNvSpPr>
          <p:nvPr>
            <p:ph type="ctrTitle" hasCustomPrompt="1"/>
          </p:nvPr>
        </p:nvSpPr>
        <p:spPr>
          <a:xfrm>
            <a:off x="503999" y="360000"/>
            <a:ext cx="11159997" cy="1280541"/>
          </a:xfrm>
          <a:noFill/>
        </p:spPr>
        <p:txBody>
          <a:bodyPr lIns="90000" anchor="t" anchorCtr="0">
            <a:normAutofit/>
          </a:bodyPr>
          <a:lstStyle>
            <a:lvl1pPr algn="l">
              <a:defRPr sz="4800">
                <a:solidFill>
                  <a:schemeClr val="bg1"/>
                </a:solidFill>
              </a:defRPr>
            </a:lvl1pPr>
          </a:lstStyle>
          <a:p>
            <a:r>
              <a:rPr lang="de-DE" dirty="0"/>
              <a:t>Mastertitelformat </a:t>
            </a:r>
            <a:br>
              <a:rPr lang="de-DE" dirty="0"/>
            </a:br>
            <a:r>
              <a:rPr lang="de-DE" dirty="0"/>
              <a:t>bearbeiten</a:t>
            </a:r>
          </a:p>
        </p:txBody>
      </p:sp>
      <p:sp>
        <p:nvSpPr>
          <p:cNvPr id="3" name="Untertitel 2">
            <a:extLst>
              <a:ext uri="{FF2B5EF4-FFF2-40B4-BE49-F238E27FC236}">
                <a16:creationId xmlns:a16="http://schemas.microsoft.com/office/drawing/2014/main" id="{0EB71A2B-0998-5340-B0C6-6AD8C919A304}"/>
              </a:ext>
            </a:extLst>
          </p:cNvPr>
          <p:cNvSpPr>
            <a:spLocks noGrp="1"/>
          </p:cNvSpPr>
          <p:nvPr>
            <p:ph type="subTitle" idx="1"/>
          </p:nvPr>
        </p:nvSpPr>
        <p:spPr>
          <a:xfrm>
            <a:off x="503999" y="5205600"/>
            <a:ext cx="11159997" cy="900000"/>
          </a:xfrm>
        </p:spPr>
        <p:txBody>
          <a:bodyPr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a:t>
            </a:r>
          </a:p>
          <a:p>
            <a:r>
              <a:rPr lang="de-DE" dirty="0"/>
              <a:t>durch Klicken bearbeiten</a:t>
            </a:r>
          </a:p>
        </p:txBody>
      </p:sp>
      <p:sp>
        <p:nvSpPr>
          <p:cNvPr id="4" name="Datumsplatzhalter 3">
            <a:extLst>
              <a:ext uri="{FF2B5EF4-FFF2-40B4-BE49-F238E27FC236}">
                <a16:creationId xmlns:a16="http://schemas.microsoft.com/office/drawing/2014/main" id="{2FF4424C-75F1-F145-BA4F-314613E01402}"/>
              </a:ext>
            </a:extLst>
          </p:cNvPr>
          <p:cNvSpPr>
            <a:spLocks noGrp="1"/>
          </p:cNvSpPr>
          <p:nvPr>
            <p:ph type="dt" sz="half" idx="10"/>
          </p:nvPr>
        </p:nvSpPr>
        <p:spPr/>
        <p:txBody>
          <a:bodyPr/>
          <a:lstStyle>
            <a:lvl1pPr>
              <a:defRPr>
                <a:solidFill>
                  <a:schemeClr val="bg1"/>
                </a:solidFill>
              </a:defRPr>
            </a:lvl1pPr>
          </a:lstStyle>
          <a:p>
            <a:fld id="{83BBF416-3EF7-BF4F-938A-E9E84D8FF3B2}" type="datetime1">
              <a:rPr lang="de-DE" smtClean="0"/>
              <a:t>26.01.2019</a:t>
            </a:fld>
            <a:endParaRPr lang="de-DE" dirty="0"/>
          </a:p>
        </p:txBody>
      </p:sp>
      <p:sp>
        <p:nvSpPr>
          <p:cNvPr id="5" name="Fußzeilenplatzhalter 4">
            <a:extLst>
              <a:ext uri="{FF2B5EF4-FFF2-40B4-BE49-F238E27FC236}">
                <a16:creationId xmlns:a16="http://schemas.microsoft.com/office/drawing/2014/main" id="{EB12ADAA-E45E-DE40-9D7A-F3D44BB3AFA6}"/>
              </a:ext>
            </a:extLst>
          </p:cNvPr>
          <p:cNvSpPr>
            <a:spLocks noGrp="1"/>
          </p:cNvSpPr>
          <p:nvPr>
            <p:ph type="ftr" sz="quarter" idx="11"/>
          </p:nvPr>
        </p:nvSpPr>
        <p:spPr/>
        <p:txBody>
          <a:bodyPr/>
          <a:lstStyle>
            <a:lvl1pPr>
              <a:defRPr>
                <a:solidFill>
                  <a:schemeClr val="bg1"/>
                </a:solidFill>
              </a:defRPr>
            </a:lvl1pPr>
          </a:lstStyle>
          <a:p>
            <a:r>
              <a:rPr lang="de-DE" dirty="0"/>
              <a:t>Benjamin Wurster</a:t>
            </a:r>
          </a:p>
        </p:txBody>
      </p:sp>
      <p:sp>
        <p:nvSpPr>
          <p:cNvPr id="6" name="Foliennummernplatzhalter 5">
            <a:extLst>
              <a:ext uri="{FF2B5EF4-FFF2-40B4-BE49-F238E27FC236}">
                <a16:creationId xmlns:a16="http://schemas.microsoft.com/office/drawing/2014/main" id="{FC435997-85FC-234A-91A8-9CFA1196BFF7}"/>
              </a:ext>
            </a:extLst>
          </p:cNvPr>
          <p:cNvSpPr>
            <a:spLocks noGrp="1"/>
          </p:cNvSpPr>
          <p:nvPr>
            <p:ph type="sldNum" sz="quarter" idx="12"/>
          </p:nvPr>
        </p:nvSpPr>
        <p:spPr/>
        <p:txBody>
          <a:bodyPr/>
          <a:lstStyle>
            <a:lvl1pPr>
              <a:defRPr>
                <a:solidFill>
                  <a:schemeClr val="bg1"/>
                </a:solidFill>
              </a:defRPr>
            </a:lvl1pPr>
          </a:lstStyle>
          <a:p>
            <a:fld id="{2E9176D2-CE8D-E742-9C05-7B6502D50C7E}" type="slidenum">
              <a:rPr lang="de-DE" smtClean="0"/>
              <a:pPr/>
              <a:t>‹Nr.›</a:t>
            </a:fld>
            <a:endParaRPr lang="de-DE" dirty="0"/>
          </a:p>
        </p:txBody>
      </p:sp>
    </p:spTree>
    <p:extLst>
      <p:ext uri="{BB962C8B-B14F-4D97-AF65-F5344CB8AC3E}">
        <p14:creationId xmlns:p14="http://schemas.microsoft.com/office/powerpoint/2010/main" val="1870935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F3E3-E083-BC43-8944-5CA6926CBBD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E3A4275-66DF-9B44-ACFD-A41A129A97F9}"/>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B1A284-D0ED-D341-A187-98E37EC6CE12}"/>
              </a:ext>
            </a:extLst>
          </p:cNvPr>
          <p:cNvSpPr>
            <a:spLocks noGrp="1"/>
          </p:cNvSpPr>
          <p:nvPr>
            <p:ph type="dt" sz="half" idx="10"/>
          </p:nvPr>
        </p:nvSpPr>
        <p:spPr/>
        <p:txBody>
          <a:bodyPr/>
          <a:lstStyle/>
          <a:p>
            <a:fld id="{22CD6465-F08C-284E-959F-8459207200EA}" type="datetime1">
              <a:rPr lang="de-DE" smtClean="0"/>
              <a:t>26.01.2019</a:t>
            </a:fld>
            <a:endParaRPr lang="de-DE"/>
          </a:p>
        </p:txBody>
      </p:sp>
      <p:sp>
        <p:nvSpPr>
          <p:cNvPr id="5" name="Fußzeilenplatzhalter 4">
            <a:extLst>
              <a:ext uri="{FF2B5EF4-FFF2-40B4-BE49-F238E27FC236}">
                <a16:creationId xmlns:a16="http://schemas.microsoft.com/office/drawing/2014/main" id="{5232FE1F-8EBB-5F40-8548-E0B8599EE3D5}"/>
              </a:ext>
            </a:extLst>
          </p:cNvPr>
          <p:cNvSpPr>
            <a:spLocks noGrp="1"/>
          </p:cNvSpPr>
          <p:nvPr>
            <p:ph type="ftr" sz="quarter" idx="11"/>
          </p:nvPr>
        </p:nvSpPr>
        <p:spPr/>
        <p:txBody>
          <a:bodyPr/>
          <a:lstStyle/>
          <a:p>
            <a:r>
              <a:rPr lang="de-DE"/>
              <a:t>Benjamin Wurster</a:t>
            </a:r>
          </a:p>
        </p:txBody>
      </p:sp>
      <p:sp>
        <p:nvSpPr>
          <p:cNvPr id="6" name="Foliennummernplatzhalter 5">
            <a:extLst>
              <a:ext uri="{FF2B5EF4-FFF2-40B4-BE49-F238E27FC236}">
                <a16:creationId xmlns:a16="http://schemas.microsoft.com/office/drawing/2014/main" id="{B688669D-949A-DF41-8318-21767E30229A}"/>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10302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F0399E2-FA03-E646-B970-0BDE9FF63845}"/>
              </a:ext>
            </a:extLst>
          </p:cNvPr>
          <p:cNvSpPr>
            <a:spLocks noGrp="1"/>
          </p:cNvSpPr>
          <p:nvPr>
            <p:ph type="title" orient="vert"/>
          </p:nvPr>
        </p:nvSpPr>
        <p:spPr>
          <a:xfrm>
            <a:off x="8724899" y="1699708"/>
            <a:ext cx="2939097" cy="4141694"/>
          </a:xfrm>
        </p:spPr>
        <p:txBody>
          <a:bodyPr vert="eaVert"/>
          <a:lstStyle/>
          <a:p>
            <a:r>
              <a:rPr lang="de-DE" dirty="0"/>
              <a:t>Mastertitelformat bearbeiten</a:t>
            </a:r>
          </a:p>
        </p:txBody>
      </p:sp>
      <p:sp>
        <p:nvSpPr>
          <p:cNvPr id="3" name="Vertikaler Textplatzhalter 2">
            <a:extLst>
              <a:ext uri="{FF2B5EF4-FFF2-40B4-BE49-F238E27FC236}">
                <a16:creationId xmlns:a16="http://schemas.microsoft.com/office/drawing/2014/main" id="{A7984B58-9D23-9A4B-835B-259CF048A712}"/>
              </a:ext>
            </a:extLst>
          </p:cNvPr>
          <p:cNvSpPr>
            <a:spLocks noGrp="1"/>
          </p:cNvSpPr>
          <p:nvPr>
            <p:ph type="body" orient="vert" idx="1"/>
          </p:nvPr>
        </p:nvSpPr>
        <p:spPr>
          <a:xfrm>
            <a:off x="504000" y="360000"/>
            <a:ext cx="8067600" cy="5481402"/>
          </a:xfrm>
        </p:spPr>
        <p:txBody>
          <a:bodyPr vert="eaVert" lIns="9000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985576A-B4A4-7C47-9CAA-35ECAA1C929F}"/>
              </a:ext>
            </a:extLst>
          </p:cNvPr>
          <p:cNvSpPr>
            <a:spLocks noGrp="1"/>
          </p:cNvSpPr>
          <p:nvPr>
            <p:ph type="dt" sz="half" idx="10"/>
          </p:nvPr>
        </p:nvSpPr>
        <p:spPr/>
        <p:txBody>
          <a:bodyPr/>
          <a:lstStyle/>
          <a:p>
            <a:fld id="{5B153E33-F02C-9F45-BCC9-04BA15358DEF}" type="datetime1">
              <a:rPr lang="de-DE" smtClean="0"/>
              <a:t>26.01.2019</a:t>
            </a:fld>
            <a:endParaRPr lang="de-DE" dirty="0"/>
          </a:p>
        </p:txBody>
      </p:sp>
      <p:sp>
        <p:nvSpPr>
          <p:cNvPr id="5" name="Fußzeilenplatzhalter 4">
            <a:extLst>
              <a:ext uri="{FF2B5EF4-FFF2-40B4-BE49-F238E27FC236}">
                <a16:creationId xmlns:a16="http://schemas.microsoft.com/office/drawing/2014/main" id="{84E343EE-C030-7E4C-ADD5-8ED5D251D96C}"/>
              </a:ext>
            </a:extLst>
          </p:cNvPr>
          <p:cNvSpPr>
            <a:spLocks noGrp="1"/>
          </p:cNvSpPr>
          <p:nvPr>
            <p:ph type="ftr" sz="quarter" idx="11"/>
          </p:nvPr>
        </p:nvSpPr>
        <p:spPr/>
        <p:txBody>
          <a:bodyPr/>
          <a:lstStyle/>
          <a:p>
            <a:r>
              <a:rPr lang="de-DE"/>
              <a:t>Benjamin Wurster</a:t>
            </a:r>
          </a:p>
        </p:txBody>
      </p:sp>
      <p:sp>
        <p:nvSpPr>
          <p:cNvPr id="6" name="Foliennummernplatzhalter 5">
            <a:extLst>
              <a:ext uri="{FF2B5EF4-FFF2-40B4-BE49-F238E27FC236}">
                <a16:creationId xmlns:a16="http://schemas.microsoft.com/office/drawing/2014/main" id="{0426D5D8-57C0-324A-AFCF-B15A909B3135}"/>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41575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61F1CE4-69D8-B84F-89AB-E557C77DB1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28"/>
            <a:ext cx="12192000" cy="6853344"/>
          </a:xfrm>
          <a:prstGeom prst="rect">
            <a:avLst/>
          </a:prstGeom>
        </p:spPr>
      </p:pic>
      <p:sp>
        <p:nvSpPr>
          <p:cNvPr id="2" name="Titel 1">
            <a:extLst>
              <a:ext uri="{FF2B5EF4-FFF2-40B4-BE49-F238E27FC236}">
                <a16:creationId xmlns:a16="http://schemas.microsoft.com/office/drawing/2014/main" id="{5398968B-F5D2-F243-AE72-D0095FA3D287}"/>
              </a:ext>
            </a:extLst>
          </p:cNvPr>
          <p:cNvSpPr>
            <a:spLocks noGrp="1"/>
          </p:cNvSpPr>
          <p:nvPr>
            <p:ph type="title"/>
          </p:nvPr>
        </p:nvSpPr>
        <p:spPr>
          <a:xfrm>
            <a:off x="503999" y="360000"/>
            <a:ext cx="9005761" cy="1325563"/>
          </a:xfrm>
        </p:spPr>
        <p:txBody>
          <a:bodyPr/>
          <a:lstStyle>
            <a:lvl1pPr>
              <a:defRPr>
                <a:solidFill>
                  <a:schemeClr val="bg1"/>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6D7A1310-7788-4F4B-810D-918E683E7F0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AE9047-F258-0543-BCF7-16B6C11834C0}"/>
              </a:ext>
            </a:extLst>
          </p:cNvPr>
          <p:cNvSpPr>
            <a:spLocks noGrp="1"/>
          </p:cNvSpPr>
          <p:nvPr>
            <p:ph type="dt" sz="half" idx="10"/>
          </p:nvPr>
        </p:nvSpPr>
        <p:spPr/>
        <p:txBody>
          <a:bodyPr/>
          <a:lstStyle>
            <a:lvl1pPr>
              <a:defRPr>
                <a:solidFill>
                  <a:schemeClr val="bg1"/>
                </a:solidFill>
              </a:defRPr>
            </a:lvl1pPr>
          </a:lstStyle>
          <a:p>
            <a:fld id="{5DFDBEED-9144-D240-A9CA-4800487244A2}" type="datetime1">
              <a:rPr lang="de-DE" smtClean="0"/>
              <a:t>26.01.2019</a:t>
            </a:fld>
            <a:endParaRPr lang="de-DE" dirty="0"/>
          </a:p>
        </p:txBody>
      </p:sp>
      <p:sp>
        <p:nvSpPr>
          <p:cNvPr id="5" name="Fußzeilenplatzhalter 4">
            <a:extLst>
              <a:ext uri="{FF2B5EF4-FFF2-40B4-BE49-F238E27FC236}">
                <a16:creationId xmlns:a16="http://schemas.microsoft.com/office/drawing/2014/main" id="{F7916D3B-8373-8646-9312-88E5EE373067}"/>
              </a:ext>
            </a:extLst>
          </p:cNvPr>
          <p:cNvSpPr>
            <a:spLocks noGrp="1"/>
          </p:cNvSpPr>
          <p:nvPr>
            <p:ph type="ftr" sz="quarter" idx="11"/>
          </p:nvPr>
        </p:nvSpPr>
        <p:spPr/>
        <p:txBody>
          <a:bodyPr/>
          <a:lstStyle>
            <a:lvl1pPr>
              <a:defRPr>
                <a:solidFill>
                  <a:schemeClr val="bg1"/>
                </a:solidFill>
              </a:defRPr>
            </a:lvl1pPr>
          </a:lstStyle>
          <a:p>
            <a:r>
              <a:rPr lang="de-DE"/>
              <a:t>Benjamin Wurster</a:t>
            </a:r>
            <a:endParaRPr lang="de-DE" dirty="0"/>
          </a:p>
        </p:txBody>
      </p:sp>
      <p:sp>
        <p:nvSpPr>
          <p:cNvPr id="6" name="Foliennummernplatzhalter 5">
            <a:extLst>
              <a:ext uri="{FF2B5EF4-FFF2-40B4-BE49-F238E27FC236}">
                <a16:creationId xmlns:a16="http://schemas.microsoft.com/office/drawing/2014/main" id="{A98DCD85-FC6A-2847-AA7B-73313D7B4FCE}"/>
              </a:ext>
            </a:extLst>
          </p:cNvPr>
          <p:cNvSpPr>
            <a:spLocks noGrp="1"/>
          </p:cNvSpPr>
          <p:nvPr>
            <p:ph type="sldNum" sz="quarter" idx="12"/>
          </p:nvPr>
        </p:nvSpPr>
        <p:spPr/>
        <p:txBody>
          <a:bodyPr/>
          <a:lstStyle>
            <a:lvl1pPr>
              <a:defRPr>
                <a:solidFill>
                  <a:schemeClr val="bg1"/>
                </a:solidFill>
              </a:defRPr>
            </a:lvl1pPr>
          </a:lstStyle>
          <a:p>
            <a:fld id="{2E9176D2-CE8D-E742-9C05-7B6502D50C7E}" type="slidenum">
              <a:rPr lang="de-DE" smtClean="0"/>
              <a:pPr/>
              <a:t>‹Nr.›</a:t>
            </a:fld>
            <a:endParaRPr lang="de-DE" dirty="0"/>
          </a:p>
        </p:txBody>
      </p:sp>
    </p:spTree>
    <p:extLst>
      <p:ext uri="{BB962C8B-B14F-4D97-AF65-F5344CB8AC3E}">
        <p14:creationId xmlns:p14="http://schemas.microsoft.com/office/powerpoint/2010/main" val="201935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E2C2355-4E5D-F645-B679-5F9E5D070B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28"/>
            <a:ext cx="12192000" cy="6853344"/>
          </a:xfrm>
          <a:prstGeom prst="rect">
            <a:avLst/>
          </a:prstGeom>
        </p:spPr>
      </p:pic>
      <p:sp>
        <p:nvSpPr>
          <p:cNvPr id="2" name="Titel 1">
            <a:extLst>
              <a:ext uri="{FF2B5EF4-FFF2-40B4-BE49-F238E27FC236}">
                <a16:creationId xmlns:a16="http://schemas.microsoft.com/office/drawing/2014/main" id="{FD7175E1-6209-3447-80A9-28E8179F5B99}"/>
              </a:ext>
            </a:extLst>
          </p:cNvPr>
          <p:cNvSpPr>
            <a:spLocks noGrp="1"/>
          </p:cNvSpPr>
          <p:nvPr>
            <p:ph type="title"/>
          </p:nvPr>
        </p:nvSpPr>
        <p:spPr>
          <a:xfrm>
            <a:off x="503999" y="1710000"/>
            <a:ext cx="11159997" cy="2852737"/>
          </a:xfrm>
        </p:spPr>
        <p:txBody>
          <a:bodyPr anchor="b">
            <a:normAutofit/>
          </a:bodyPr>
          <a:lstStyle>
            <a:lvl1pPr>
              <a:defRPr sz="4800">
                <a:solidFill>
                  <a:schemeClr val="bg1"/>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1FCC84E7-DF50-4541-A6C3-E5A60915370D}"/>
              </a:ext>
            </a:extLst>
          </p:cNvPr>
          <p:cNvSpPr>
            <a:spLocks noGrp="1"/>
          </p:cNvSpPr>
          <p:nvPr>
            <p:ph type="body" idx="1"/>
          </p:nvPr>
        </p:nvSpPr>
        <p:spPr>
          <a:xfrm>
            <a:off x="503999" y="4590000"/>
            <a:ext cx="1115999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umsplatzhalter 3">
            <a:extLst>
              <a:ext uri="{FF2B5EF4-FFF2-40B4-BE49-F238E27FC236}">
                <a16:creationId xmlns:a16="http://schemas.microsoft.com/office/drawing/2014/main" id="{EEC9E686-F872-5248-A1AF-1671B1A81652}"/>
              </a:ext>
            </a:extLst>
          </p:cNvPr>
          <p:cNvSpPr>
            <a:spLocks noGrp="1"/>
          </p:cNvSpPr>
          <p:nvPr>
            <p:ph type="dt" sz="half" idx="10"/>
          </p:nvPr>
        </p:nvSpPr>
        <p:spPr/>
        <p:txBody>
          <a:bodyPr/>
          <a:lstStyle>
            <a:lvl1pPr>
              <a:defRPr>
                <a:solidFill>
                  <a:schemeClr val="bg1"/>
                </a:solidFill>
              </a:defRPr>
            </a:lvl1pPr>
          </a:lstStyle>
          <a:p>
            <a:fld id="{E5992A9F-3B80-B349-AE0B-9F2DA8700D88}" type="datetime1">
              <a:rPr lang="de-DE" smtClean="0"/>
              <a:t>26.01.2019</a:t>
            </a:fld>
            <a:endParaRPr lang="de-DE" dirty="0"/>
          </a:p>
        </p:txBody>
      </p:sp>
      <p:sp>
        <p:nvSpPr>
          <p:cNvPr id="5" name="Fußzeilenplatzhalter 4">
            <a:extLst>
              <a:ext uri="{FF2B5EF4-FFF2-40B4-BE49-F238E27FC236}">
                <a16:creationId xmlns:a16="http://schemas.microsoft.com/office/drawing/2014/main" id="{FDD41C60-E7EB-164A-ABEA-78B2E6914BEF}"/>
              </a:ext>
            </a:extLst>
          </p:cNvPr>
          <p:cNvSpPr>
            <a:spLocks noGrp="1"/>
          </p:cNvSpPr>
          <p:nvPr>
            <p:ph type="ftr" sz="quarter" idx="11"/>
          </p:nvPr>
        </p:nvSpPr>
        <p:spPr/>
        <p:txBody>
          <a:bodyPr/>
          <a:lstStyle>
            <a:lvl1pPr>
              <a:defRPr>
                <a:solidFill>
                  <a:schemeClr val="bg1"/>
                </a:solidFill>
              </a:defRPr>
            </a:lvl1pPr>
          </a:lstStyle>
          <a:p>
            <a:r>
              <a:rPr lang="de-DE"/>
              <a:t>Benjamin Wurster</a:t>
            </a:r>
            <a:endParaRPr lang="de-DE" dirty="0"/>
          </a:p>
        </p:txBody>
      </p:sp>
      <p:sp>
        <p:nvSpPr>
          <p:cNvPr id="6" name="Foliennummernplatzhalter 5">
            <a:extLst>
              <a:ext uri="{FF2B5EF4-FFF2-40B4-BE49-F238E27FC236}">
                <a16:creationId xmlns:a16="http://schemas.microsoft.com/office/drawing/2014/main" id="{9253DDE2-332E-3240-BF55-E15B65159509}"/>
              </a:ext>
            </a:extLst>
          </p:cNvPr>
          <p:cNvSpPr>
            <a:spLocks noGrp="1"/>
          </p:cNvSpPr>
          <p:nvPr>
            <p:ph type="sldNum" sz="quarter" idx="12"/>
          </p:nvPr>
        </p:nvSpPr>
        <p:spPr/>
        <p:txBody>
          <a:bodyPr/>
          <a:lstStyle>
            <a:lvl1pPr>
              <a:defRPr>
                <a:solidFill>
                  <a:schemeClr val="bg1"/>
                </a:solidFill>
              </a:defRPr>
            </a:lvl1pPr>
          </a:lstStyle>
          <a:p>
            <a:fld id="{2E9176D2-CE8D-E742-9C05-7B6502D50C7E}" type="slidenum">
              <a:rPr lang="de-DE" smtClean="0"/>
              <a:pPr/>
              <a:t>‹Nr.›</a:t>
            </a:fld>
            <a:endParaRPr lang="de-DE" dirty="0"/>
          </a:p>
        </p:txBody>
      </p:sp>
    </p:spTree>
    <p:extLst>
      <p:ext uri="{BB962C8B-B14F-4D97-AF65-F5344CB8AC3E}">
        <p14:creationId xmlns:p14="http://schemas.microsoft.com/office/powerpoint/2010/main" val="37511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6B26260-1A9F-6C45-9F8A-C8CDB4DD13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14"/>
            <a:ext cx="12192000" cy="6846372"/>
          </a:xfrm>
          <a:prstGeom prst="rect">
            <a:avLst/>
          </a:prstGeom>
        </p:spPr>
      </p:pic>
      <p:sp>
        <p:nvSpPr>
          <p:cNvPr id="2" name="Titel 1">
            <a:extLst>
              <a:ext uri="{FF2B5EF4-FFF2-40B4-BE49-F238E27FC236}">
                <a16:creationId xmlns:a16="http://schemas.microsoft.com/office/drawing/2014/main" id="{27C94C0B-651C-A942-A5DE-1AC8264729B2}"/>
              </a:ext>
            </a:extLst>
          </p:cNvPr>
          <p:cNvSpPr>
            <a:spLocks noGrp="1"/>
          </p:cNvSpPr>
          <p:nvPr>
            <p:ph type="title"/>
          </p:nvPr>
        </p:nvSpPr>
        <p:spPr>
          <a:xfrm>
            <a:off x="503999" y="360000"/>
            <a:ext cx="9005761" cy="1325563"/>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946662F1-324A-8741-9D43-FDEE01E625C6}"/>
              </a:ext>
            </a:extLst>
          </p:cNvPr>
          <p:cNvSpPr>
            <a:spLocks noGrp="1"/>
          </p:cNvSpPr>
          <p:nvPr>
            <p:ph sz="half" idx="1"/>
          </p:nvPr>
        </p:nvSpPr>
        <p:spPr>
          <a:xfrm>
            <a:off x="503999" y="1825200"/>
            <a:ext cx="5515201" cy="400544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469B138F-5661-364A-9275-0FA06191A6E1}"/>
              </a:ext>
            </a:extLst>
          </p:cNvPr>
          <p:cNvSpPr>
            <a:spLocks noGrp="1"/>
          </p:cNvSpPr>
          <p:nvPr>
            <p:ph sz="half" idx="2"/>
          </p:nvPr>
        </p:nvSpPr>
        <p:spPr>
          <a:xfrm>
            <a:off x="6173999" y="1825625"/>
            <a:ext cx="5489997" cy="400502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A84E3135-DE3F-3D44-91F6-9D6D7BDA2B99}"/>
              </a:ext>
            </a:extLst>
          </p:cNvPr>
          <p:cNvSpPr>
            <a:spLocks noGrp="1"/>
          </p:cNvSpPr>
          <p:nvPr>
            <p:ph type="dt" sz="half" idx="10"/>
          </p:nvPr>
        </p:nvSpPr>
        <p:spPr/>
        <p:txBody>
          <a:bodyPr/>
          <a:lstStyle/>
          <a:p>
            <a:fld id="{018D6B1A-6B4B-B24E-9FF6-D5F21334DA24}" type="datetime1">
              <a:rPr lang="de-DE" smtClean="0"/>
              <a:t>26.01.2019</a:t>
            </a:fld>
            <a:endParaRPr lang="de-DE"/>
          </a:p>
        </p:txBody>
      </p:sp>
      <p:sp>
        <p:nvSpPr>
          <p:cNvPr id="6" name="Fußzeilenplatzhalter 5">
            <a:extLst>
              <a:ext uri="{FF2B5EF4-FFF2-40B4-BE49-F238E27FC236}">
                <a16:creationId xmlns:a16="http://schemas.microsoft.com/office/drawing/2014/main" id="{8981D373-A2B8-C647-BCBD-E144BA766BAE}"/>
              </a:ext>
            </a:extLst>
          </p:cNvPr>
          <p:cNvSpPr>
            <a:spLocks noGrp="1"/>
          </p:cNvSpPr>
          <p:nvPr>
            <p:ph type="ftr" sz="quarter" idx="11"/>
          </p:nvPr>
        </p:nvSpPr>
        <p:spPr/>
        <p:txBody>
          <a:bodyPr/>
          <a:lstStyle/>
          <a:p>
            <a:r>
              <a:rPr lang="de-DE"/>
              <a:t>Benjamin Wurster</a:t>
            </a:r>
          </a:p>
        </p:txBody>
      </p:sp>
      <p:sp>
        <p:nvSpPr>
          <p:cNvPr id="7" name="Foliennummernplatzhalter 6">
            <a:extLst>
              <a:ext uri="{FF2B5EF4-FFF2-40B4-BE49-F238E27FC236}">
                <a16:creationId xmlns:a16="http://schemas.microsoft.com/office/drawing/2014/main" id="{482021AB-5D43-6146-8121-549A540BE10E}"/>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130563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76E60-FABF-A841-8F8C-0FC145001E7F}"/>
              </a:ext>
            </a:extLst>
          </p:cNvPr>
          <p:cNvSpPr>
            <a:spLocks noGrp="1"/>
          </p:cNvSpPr>
          <p:nvPr>
            <p:ph type="title"/>
          </p:nvPr>
        </p:nvSpPr>
        <p:spPr>
          <a:xfrm>
            <a:off x="504000" y="363600"/>
            <a:ext cx="900576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F2FAE990-5DCC-0240-9749-FB44DFDDBB97}"/>
              </a:ext>
            </a:extLst>
          </p:cNvPr>
          <p:cNvSpPr>
            <a:spLocks noGrp="1"/>
          </p:cNvSpPr>
          <p:nvPr>
            <p:ph type="body" idx="1"/>
          </p:nvPr>
        </p:nvSpPr>
        <p:spPr>
          <a:xfrm>
            <a:off x="504000" y="1681163"/>
            <a:ext cx="5515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a:extLst>
              <a:ext uri="{FF2B5EF4-FFF2-40B4-BE49-F238E27FC236}">
                <a16:creationId xmlns:a16="http://schemas.microsoft.com/office/drawing/2014/main" id="{0323DDDF-7E86-1F49-A5D0-9339540536AA}"/>
              </a:ext>
            </a:extLst>
          </p:cNvPr>
          <p:cNvSpPr>
            <a:spLocks noGrp="1"/>
          </p:cNvSpPr>
          <p:nvPr>
            <p:ph sz="half" idx="2"/>
          </p:nvPr>
        </p:nvSpPr>
        <p:spPr>
          <a:xfrm>
            <a:off x="504000" y="2505600"/>
            <a:ext cx="5515200" cy="332504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7EE4A24-EEF4-D749-A78B-9D3279B2F614}"/>
              </a:ext>
            </a:extLst>
          </p:cNvPr>
          <p:cNvSpPr>
            <a:spLocks noGrp="1"/>
          </p:cNvSpPr>
          <p:nvPr>
            <p:ph type="body" sz="quarter" idx="3"/>
          </p:nvPr>
        </p:nvSpPr>
        <p:spPr>
          <a:xfrm>
            <a:off x="6173999" y="1681163"/>
            <a:ext cx="54899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a:extLst>
              <a:ext uri="{FF2B5EF4-FFF2-40B4-BE49-F238E27FC236}">
                <a16:creationId xmlns:a16="http://schemas.microsoft.com/office/drawing/2014/main" id="{9BD28200-4634-FA42-8E25-0D72BBB16E0E}"/>
              </a:ext>
            </a:extLst>
          </p:cNvPr>
          <p:cNvSpPr>
            <a:spLocks noGrp="1"/>
          </p:cNvSpPr>
          <p:nvPr>
            <p:ph sz="quarter" idx="4"/>
          </p:nvPr>
        </p:nvSpPr>
        <p:spPr>
          <a:xfrm>
            <a:off x="6172200" y="2505075"/>
            <a:ext cx="5491796" cy="332557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a:extLst>
              <a:ext uri="{FF2B5EF4-FFF2-40B4-BE49-F238E27FC236}">
                <a16:creationId xmlns:a16="http://schemas.microsoft.com/office/drawing/2014/main" id="{4F72C4AB-1821-1D4F-8ED0-A5AD7EDCB9E8}"/>
              </a:ext>
            </a:extLst>
          </p:cNvPr>
          <p:cNvSpPr>
            <a:spLocks noGrp="1"/>
          </p:cNvSpPr>
          <p:nvPr>
            <p:ph type="dt" sz="half" idx="10"/>
          </p:nvPr>
        </p:nvSpPr>
        <p:spPr/>
        <p:txBody>
          <a:bodyPr/>
          <a:lstStyle/>
          <a:p>
            <a:fld id="{BFFA8C15-1E62-E048-9AAE-7C31A2382F58}" type="datetime1">
              <a:rPr lang="de-DE" smtClean="0"/>
              <a:t>26.01.2019</a:t>
            </a:fld>
            <a:endParaRPr lang="de-DE"/>
          </a:p>
        </p:txBody>
      </p:sp>
      <p:sp>
        <p:nvSpPr>
          <p:cNvPr id="8" name="Fußzeilenplatzhalter 7">
            <a:extLst>
              <a:ext uri="{FF2B5EF4-FFF2-40B4-BE49-F238E27FC236}">
                <a16:creationId xmlns:a16="http://schemas.microsoft.com/office/drawing/2014/main" id="{C4BCE4D9-4369-6F4E-8E15-6A6415F937D2}"/>
              </a:ext>
            </a:extLst>
          </p:cNvPr>
          <p:cNvSpPr>
            <a:spLocks noGrp="1"/>
          </p:cNvSpPr>
          <p:nvPr>
            <p:ph type="ftr" sz="quarter" idx="11"/>
          </p:nvPr>
        </p:nvSpPr>
        <p:spPr/>
        <p:txBody>
          <a:bodyPr/>
          <a:lstStyle/>
          <a:p>
            <a:r>
              <a:rPr lang="de-DE"/>
              <a:t>Benjamin Wurster</a:t>
            </a:r>
          </a:p>
        </p:txBody>
      </p:sp>
      <p:sp>
        <p:nvSpPr>
          <p:cNvPr id="9" name="Foliennummernplatzhalter 8">
            <a:extLst>
              <a:ext uri="{FF2B5EF4-FFF2-40B4-BE49-F238E27FC236}">
                <a16:creationId xmlns:a16="http://schemas.microsoft.com/office/drawing/2014/main" id="{BDB0E7FB-150D-1545-964C-48EA5D094A95}"/>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342368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0BFD6D9-4D3F-BF42-B8EA-0398036DB4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28"/>
            <a:ext cx="12192000" cy="6853344"/>
          </a:xfrm>
          <a:prstGeom prst="rect">
            <a:avLst/>
          </a:prstGeom>
        </p:spPr>
      </p:pic>
      <p:sp>
        <p:nvSpPr>
          <p:cNvPr id="2" name="Titel 1">
            <a:extLst>
              <a:ext uri="{FF2B5EF4-FFF2-40B4-BE49-F238E27FC236}">
                <a16:creationId xmlns:a16="http://schemas.microsoft.com/office/drawing/2014/main" id="{1DB33725-6843-8243-A723-BA951015C56B}"/>
              </a:ext>
            </a:extLst>
          </p:cNvPr>
          <p:cNvSpPr>
            <a:spLocks noGrp="1"/>
          </p:cNvSpPr>
          <p:nvPr>
            <p:ph type="title"/>
          </p:nvPr>
        </p:nvSpPr>
        <p:spPr>
          <a:xfrm>
            <a:off x="503999" y="5205600"/>
            <a:ext cx="11159997" cy="900000"/>
          </a:xfrm>
        </p:spPr>
        <p:txBody>
          <a:bodyPr anchor="b" anchorCtr="0">
            <a:normAutofit/>
          </a:bodyPr>
          <a:lstStyle>
            <a:lvl1pPr>
              <a:defRPr sz="2400">
                <a:solidFill>
                  <a:schemeClr val="bg1"/>
                </a:solidFill>
                <a:latin typeface="+mn-lt"/>
              </a:defRPr>
            </a:lvl1pPr>
          </a:lstStyle>
          <a:p>
            <a:r>
              <a:rPr lang="de-DE" dirty="0"/>
              <a:t>Mastertitelformat bearbeiten</a:t>
            </a:r>
          </a:p>
        </p:txBody>
      </p:sp>
      <p:sp>
        <p:nvSpPr>
          <p:cNvPr id="3" name="Datumsplatzhalter 2">
            <a:extLst>
              <a:ext uri="{FF2B5EF4-FFF2-40B4-BE49-F238E27FC236}">
                <a16:creationId xmlns:a16="http://schemas.microsoft.com/office/drawing/2014/main" id="{FDFF1026-A7FA-9A42-AA2B-6938C4177CA3}"/>
              </a:ext>
            </a:extLst>
          </p:cNvPr>
          <p:cNvSpPr>
            <a:spLocks noGrp="1"/>
          </p:cNvSpPr>
          <p:nvPr>
            <p:ph type="dt" sz="half" idx="10"/>
          </p:nvPr>
        </p:nvSpPr>
        <p:spPr/>
        <p:txBody>
          <a:bodyPr/>
          <a:lstStyle>
            <a:lvl1pPr>
              <a:defRPr>
                <a:solidFill>
                  <a:schemeClr val="bg1"/>
                </a:solidFill>
              </a:defRPr>
            </a:lvl1pPr>
          </a:lstStyle>
          <a:p>
            <a:fld id="{4753167D-0F43-8E40-8C98-27849A333AED}" type="datetime1">
              <a:rPr lang="de-DE" smtClean="0"/>
              <a:t>26.01.2019</a:t>
            </a:fld>
            <a:endParaRPr lang="de-DE" dirty="0"/>
          </a:p>
        </p:txBody>
      </p:sp>
      <p:sp>
        <p:nvSpPr>
          <p:cNvPr id="4" name="Fußzeilenplatzhalter 3">
            <a:extLst>
              <a:ext uri="{FF2B5EF4-FFF2-40B4-BE49-F238E27FC236}">
                <a16:creationId xmlns:a16="http://schemas.microsoft.com/office/drawing/2014/main" id="{08481A2D-4787-C84D-8D3A-F78730BFAD8C}"/>
              </a:ext>
            </a:extLst>
          </p:cNvPr>
          <p:cNvSpPr>
            <a:spLocks noGrp="1"/>
          </p:cNvSpPr>
          <p:nvPr>
            <p:ph type="ftr" sz="quarter" idx="11"/>
          </p:nvPr>
        </p:nvSpPr>
        <p:spPr/>
        <p:txBody>
          <a:bodyPr/>
          <a:lstStyle>
            <a:lvl1pPr>
              <a:defRPr>
                <a:solidFill>
                  <a:schemeClr val="bg1"/>
                </a:solidFill>
              </a:defRPr>
            </a:lvl1pPr>
          </a:lstStyle>
          <a:p>
            <a:r>
              <a:rPr lang="de-DE" dirty="0"/>
              <a:t>Benjamin Wurster</a:t>
            </a:r>
          </a:p>
        </p:txBody>
      </p:sp>
      <p:sp>
        <p:nvSpPr>
          <p:cNvPr id="5" name="Foliennummernplatzhalter 4">
            <a:extLst>
              <a:ext uri="{FF2B5EF4-FFF2-40B4-BE49-F238E27FC236}">
                <a16:creationId xmlns:a16="http://schemas.microsoft.com/office/drawing/2014/main" id="{6681035B-3BD7-5843-BA29-E0E6FF1EEECE}"/>
              </a:ext>
            </a:extLst>
          </p:cNvPr>
          <p:cNvSpPr>
            <a:spLocks noGrp="1"/>
          </p:cNvSpPr>
          <p:nvPr>
            <p:ph type="sldNum" sz="quarter" idx="12"/>
          </p:nvPr>
        </p:nvSpPr>
        <p:spPr/>
        <p:txBody>
          <a:bodyPr/>
          <a:lstStyle>
            <a:lvl1pPr>
              <a:defRPr>
                <a:solidFill>
                  <a:schemeClr val="bg1"/>
                </a:solidFill>
              </a:defRPr>
            </a:lvl1pPr>
          </a:lstStyle>
          <a:p>
            <a:fld id="{2E9176D2-CE8D-E742-9C05-7B6502D50C7E}" type="slidenum">
              <a:rPr lang="de-DE" smtClean="0"/>
              <a:pPr/>
              <a:t>‹Nr.›</a:t>
            </a:fld>
            <a:endParaRPr lang="de-DE" dirty="0"/>
          </a:p>
        </p:txBody>
      </p:sp>
    </p:spTree>
    <p:extLst>
      <p:ext uri="{BB962C8B-B14F-4D97-AF65-F5344CB8AC3E}">
        <p14:creationId xmlns:p14="http://schemas.microsoft.com/office/powerpoint/2010/main" val="250530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4304FD6-D32B-DC4B-A6F2-86E9E393CF11}"/>
              </a:ext>
            </a:extLst>
          </p:cNvPr>
          <p:cNvSpPr>
            <a:spLocks noGrp="1"/>
          </p:cNvSpPr>
          <p:nvPr>
            <p:ph type="dt" sz="half" idx="10"/>
          </p:nvPr>
        </p:nvSpPr>
        <p:spPr/>
        <p:txBody>
          <a:bodyPr/>
          <a:lstStyle/>
          <a:p>
            <a:fld id="{68778F22-0BD7-C247-8CE7-9FF6825E9F3E}" type="datetime1">
              <a:rPr lang="de-DE" smtClean="0"/>
              <a:t>26.01.2019</a:t>
            </a:fld>
            <a:endParaRPr lang="de-DE" dirty="0"/>
          </a:p>
        </p:txBody>
      </p:sp>
      <p:sp>
        <p:nvSpPr>
          <p:cNvPr id="3" name="Fußzeilenplatzhalter 2">
            <a:extLst>
              <a:ext uri="{FF2B5EF4-FFF2-40B4-BE49-F238E27FC236}">
                <a16:creationId xmlns:a16="http://schemas.microsoft.com/office/drawing/2014/main" id="{6D79A2D2-96E9-6C41-B230-B294304876F7}"/>
              </a:ext>
            </a:extLst>
          </p:cNvPr>
          <p:cNvSpPr>
            <a:spLocks noGrp="1"/>
          </p:cNvSpPr>
          <p:nvPr>
            <p:ph type="ftr" sz="quarter" idx="11"/>
          </p:nvPr>
        </p:nvSpPr>
        <p:spPr/>
        <p:txBody>
          <a:bodyPr/>
          <a:lstStyle/>
          <a:p>
            <a:r>
              <a:rPr lang="de-DE"/>
              <a:t>Benjamin Wurster</a:t>
            </a:r>
          </a:p>
        </p:txBody>
      </p:sp>
      <p:sp>
        <p:nvSpPr>
          <p:cNvPr id="4" name="Foliennummernplatzhalter 3">
            <a:extLst>
              <a:ext uri="{FF2B5EF4-FFF2-40B4-BE49-F238E27FC236}">
                <a16:creationId xmlns:a16="http://schemas.microsoft.com/office/drawing/2014/main" id="{E3653D52-DD09-ED47-BC72-F15EE99FC997}"/>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37558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CBD9D-7B4E-BA43-98FE-677C8EC424F5}"/>
              </a:ext>
            </a:extLst>
          </p:cNvPr>
          <p:cNvSpPr>
            <a:spLocks noGrp="1"/>
          </p:cNvSpPr>
          <p:nvPr>
            <p:ph type="title"/>
          </p:nvPr>
        </p:nvSpPr>
        <p:spPr>
          <a:xfrm>
            <a:off x="504000" y="457200"/>
            <a:ext cx="4266000"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39FD7E67-3BEA-6348-904C-7B680D0C7237}"/>
              </a:ext>
            </a:extLst>
          </p:cNvPr>
          <p:cNvSpPr>
            <a:spLocks noGrp="1"/>
          </p:cNvSpPr>
          <p:nvPr>
            <p:ph idx="1"/>
          </p:nvPr>
        </p:nvSpPr>
        <p:spPr>
          <a:xfrm>
            <a:off x="5183187" y="2057400"/>
            <a:ext cx="6480809" cy="37732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F059F820-C808-C74A-B8FF-D77C0628BDD2}"/>
              </a:ext>
            </a:extLst>
          </p:cNvPr>
          <p:cNvSpPr>
            <a:spLocks noGrp="1"/>
          </p:cNvSpPr>
          <p:nvPr>
            <p:ph type="body" sz="half" idx="2"/>
          </p:nvPr>
        </p:nvSpPr>
        <p:spPr>
          <a:xfrm>
            <a:off x="504000" y="2059200"/>
            <a:ext cx="4266000" cy="3771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umsplatzhalter 4">
            <a:extLst>
              <a:ext uri="{FF2B5EF4-FFF2-40B4-BE49-F238E27FC236}">
                <a16:creationId xmlns:a16="http://schemas.microsoft.com/office/drawing/2014/main" id="{532D8A5B-2BB5-6447-8CD6-ABBDF69ABF78}"/>
              </a:ext>
            </a:extLst>
          </p:cNvPr>
          <p:cNvSpPr>
            <a:spLocks noGrp="1"/>
          </p:cNvSpPr>
          <p:nvPr>
            <p:ph type="dt" sz="half" idx="10"/>
          </p:nvPr>
        </p:nvSpPr>
        <p:spPr/>
        <p:txBody>
          <a:bodyPr/>
          <a:lstStyle/>
          <a:p>
            <a:fld id="{226CBD47-86EE-7F4B-8383-F3CBEA9220A2}" type="datetime1">
              <a:rPr lang="de-DE" smtClean="0"/>
              <a:t>26.01.2019</a:t>
            </a:fld>
            <a:endParaRPr lang="de-DE" dirty="0"/>
          </a:p>
        </p:txBody>
      </p:sp>
      <p:sp>
        <p:nvSpPr>
          <p:cNvPr id="6" name="Fußzeilenplatzhalter 5">
            <a:extLst>
              <a:ext uri="{FF2B5EF4-FFF2-40B4-BE49-F238E27FC236}">
                <a16:creationId xmlns:a16="http://schemas.microsoft.com/office/drawing/2014/main" id="{5A5D1F79-DA6F-3F4F-980F-45892D775A0A}"/>
              </a:ext>
            </a:extLst>
          </p:cNvPr>
          <p:cNvSpPr>
            <a:spLocks noGrp="1"/>
          </p:cNvSpPr>
          <p:nvPr>
            <p:ph type="ftr" sz="quarter" idx="11"/>
          </p:nvPr>
        </p:nvSpPr>
        <p:spPr/>
        <p:txBody>
          <a:bodyPr/>
          <a:lstStyle/>
          <a:p>
            <a:r>
              <a:rPr lang="de-DE"/>
              <a:t>Benjamin Wurster</a:t>
            </a:r>
          </a:p>
        </p:txBody>
      </p:sp>
      <p:sp>
        <p:nvSpPr>
          <p:cNvPr id="7" name="Foliennummernplatzhalter 6">
            <a:extLst>
              <a:ext uri="{FF2B5EF4-FFF2-40B4-BE49-F238E27FC236}">
                <a16:creationId xmlns:a16="http://schemas.microsoft.com/office/drawing/2014/main" id="{08FE5AF6-77C2-2B4F-B73D-017C9D7BAF1D}"/>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24462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E759E-1F60-A147-82B6-A480F97BE3DE}"/>
              </a:ext>
            </a:extLst>
          </p:cNvPr>
          <p:cNvSpPr>
            <a:spLocks noGrp="1"/>
          </p:cNvSpPr>
          <p:nvPr>
            <p:ph type="title"/>
          </p:nvPr>
        </p:nvSpPr>
        <p:spPr>
          <a:xfrm>
            <a:off x="504000" y="457200"/>
            <a:ext cx="4266000" cy="1600200"/>
          </a:xfrm>
        </p:spPr>
        <p:txBody>
          <a:bodyPr anchor="b"/>
          <a:lstStyle>
            <a:lvl1pPr>
              <a:defRPr sz="3200"/>
            </a:lvl1pPr>
          </a:lstStyle>
          <a:p>
            <a:r>
              <a:rPr lang="de-DE" dirty="0"/>
              <a:t>Mastertitelformat bearbeiten</a:t>
            </a:r>
          </a:p>
        </p:txBody>
      </p:sp>
      <p:sp>
        <p:nvSpPr>
          <p:cNvPr id="3" name="Bildplatzhalter 2">
            <a:extLst>
              <a:ext uri="{FF2B5EF4-FFF2-40B4-BE49-F238E27FC236}">
                <a16:creationId xmlns:a16="http://schemas.microsoft.com/office/drawing/2014/main" id="{0296B510-C618-C341-B929-EBF7A0A1A78A}"/>
              </a:ext>
            </a:extLst>
          </p:cNvPr>
          <p:cNvSpPr>
            <a:spLocks noGrp="1"/>
          </p:cNvSpPr>
          <p:nvPr>
            <p:ph type="pic" idx="1"/>
          </p:nvPr>
        </p:nvSpPr>
        <p:spPr>
          <a:xfrm>
            <a:off x="5183187" y="2057400"/>
            <a:ext cx="6480809" cy="3794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2C212868-529D-FA4E-9352-5558464C96FD}"/>
              </a:ext>
            </a:extLst>
          </p:cNvPr>
          <p:cNvSpPr>
            <a:spLocks noGrp="1"/>
          </p:cNvSpPr>
          <p:nvPr>
            <p:ph type="body" sz="half" idx="2"/>
          </p:nvPr>
        </p:nvSpPr>
        <p:spPr>
          <a:xfrm>
            <a:off x="504000" y="2059200"/>
            <a:ext cx="4266000" cy="3792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umsplatzhalter 4">
            <a:extLst>
              <a:ext uri="{FF2B5EF4-FFF2-40B4-BE49-F238E27FC236}">
                <a16:creationId xmlns:a16="http://schemas.microsoft.com/office/drawing/2014/main" id="{1E88D910-DCFB-ED41-9132-76E4156FDF65}"/>
              </a:ext>
            </a:extLst>
          </p:cNvPr>
          <p:cNvSpPr>
            <a:spLocks noGrp="1"/>
          </p:cNvSpPr>
          <p:nvPr>
            <p:ph type="dt" sz="half" idx="10"/>
          </p:nvPr>
        </p:nvSpPr>
        <p:spPr/>
        <p:txBody>
          <a:bodyPr/>
          <a:lstStyle/>
          <a:p>
            <a:fld id="{9FBADB4E-576A-944F-8222-EDA99AD31337}" type="datetime1">
              <a:rPr lang="de-DE" smtClean="0"/>
              <a:t>26.01.2019</a:t>
            </a:fld>
            <a:endParaRPr lang="de-DE"/>
          </a:p>
        </p:txBody>
      </p:sp>
      <p:sp>
        <p:nvSpPr>
          <p:cNvPr id="6" name="Fußzeilenplatzhalter 5">
            <a:extLst>
              <a:ext uri="{FF2B5EF4-FFF2-40B4-BE49-F238E27FC236}">
                <a16:creationId xmlns:a16="http://schemas.microsoft.com/office/drawing/2014/main" id="{AD230715-404B-6744-8DAD-A9A669BC066E}"/>
              </a:ext>
            </a:extLst>
          </p:cNvPr>
          <p:cNvSpPr>
            <a:spLocks noGrp="1"/>
          </p:cNvSpPr>
          <p:nvPr>
            <p:ph type="ftr" sz="quarter" idx="11"/>
          </p:nvPr>
        </p:nvSpPr>
        <p:spPr/>
        <p:txBody>
          <a:bodyPr/>
          <a:lstStyle/>
          <a:p>
            <a:r>
              <a:rPr lang="de-DE"/>
              <a:t>Benjamin Wurster</a:t>
            </a:r>
          </a:p>
        </p:txBody>
      </p:sp>
      <p:sp>
        <p:nvSpPr>
          <p:cNvPr id="7" name="Foliennummernplatzhalter 6">
            <a:extLst>
              <a:ext uri="{FF2B5EF4-FFF2-40B4-BE49-F238E27FC236}">
                <a16:creationId xmlns:a16="http://schemas.microsoft.com/office/drawing/2014/main" id="{213083B0-4E71-6E41-A1CC-1727FF84E956}"/>
              </a:ext>
            </a:extLst>
          </p:cNvPr>
          <p:cNvSpPr>
            <a:spLocks noGrp="1"/>
          </p:cNvSpPr>
          <p:nvPr>
            <p:ph type="sldNum" sz="quarter" idx="12"/>
          </p:nvPr>
        </p:nvSpPr>
        <p:spPr/>
        <p:txBody>
          <a:bodyPr/>
          <a:lstStyle/>
          <a:p>
            <a:fld id="{2E9176D2-CE8D-E742-9C05-7B6502D50C7E}" type="slidenum">
              <a:rPr lang="de-DE" smtClean="0"/>
              <a:t>‹Nr.›</a:t>
            </a:fld>
            <a:endParaRPr lang="de-DE"/>
          </a:p>
        </p:txBody>
      </p:sp>
    </p:spTree>
    <p:extLst>
      <p:ext uri="{BB962C8B-B14F-4D97-AF65-F5344CB8AC3E}">
        <p14:creationId xmlns:p14="http://schemas.microsoft.com/office/powerpoint/2010/main" val="174875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05D6E6A-2100-EA49-A5C3-509072D1077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14"/>
            <a:ext cx="12192000" cy="6846372"/>
          </a:xfrm>
          <a:prstGeom prst="rect">
            <a:avLst/>
          </a:prstGeom>
        </p:spPr>
      </p:pic>
      <p:sp>
        <p:nvSpPr>
          <p:cNvPr id="2" name="Titelplatzhalter 1">
            <a:extLst>
              <a:ext uri="{FF2B5EF4-FFF2-40B4-BE49-F238E27FC236}">
                <a16:creationId xmlns:a16="http://schemas.microsoft.com/office/drawing/2014/main" id="{6A122D1D-D766-EF47-8700-91C48E0A8794}"/>
              </a:ext>
            </a:extLst>
          </p:cNvPr>
          <p:cNvSpPr>
            <a:spLocks noGrp="1"/>
          </p:cNvSpPr>
          <p:nvPr>
            <p:ph type="title"/>
          </p:nvPr>
        </p:nvSpPr>
        <p:spPr>
          <a:xfrm>
            <a:off x="503999" y="360000"/>
            <a:ext cx="8995003" cy="1325563"/>
          </a:xfrm>
          <a:prstGeom prst="rect">
            <a:avLst/>
          </a:prstGeom>
        </p:spPr>
        <p:txBody>
          <a:bodyPr vert="horz" lIns="90000" tIns="4572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D5136C55-95E9-8C40-83EA-075652656E95}"/>
              </a:ext>
            </a:extLst>
          </p:cNvPr>
          <p:cNvSpPr>
            <a:spLocks noGrp="1"/>
          </p:cNvSpPr>
          <p:nvPr>
            <p:ph type="body" idx="1"/>
          </p:nvPr>
        </p:nvSpPr>
        <p:spPr>
          <a:xfrm>
            <a:off x="503999" y="1825200"/>
            <a:ext cx="11159997" cy="400544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2938250-F698-8D49-BEFA-2C5D089B270D}"/>
              </a:ext>
            </a:extLst>
          </p:cNvPr>
          <p:cNvSpPr>
            <a:spLocks noGrp="1"/>
          </p:cNvSpPr>
          <p:nvPr>
            <p:ph type="dt" sz="half" idx="2"/>
          </p:nvPr>
        </p:nvSpPr>
        <p:spPr>
          <a:xfrm>
            <a:off x="504000" y="6356350"/>
            <a:ext cx="3311999" cy="365125"/>
          </a:xfrm>
          <a:prstGeom prst="rect">
            <a:avLst/>
          </a:prstGeom>
        </p:spPr>
        <p:txBody>
          <a:bodyPr vert="horz" lIns="91440" tIns="45720" rIns="91440" bIns="45720" rtlCol="0" anchor="b" anchorCtr="0"/>
          <a:lstStyle>
            <a:lvl1pPr algn="l">
              <a:defRPr sz="1200">
                <a:solidFill>
                  <a:schemeClr val="tx1"/>
                </a:solidFill>
              </a:defRPr>
            </a:lvl1pPr>
          </a:lstStyle>
          <a:p>
            <a:fld id="{24F0B8A7-0D92-6B45-A6CF-545328427627}" type="datetime1">
              <a:rPr lang="de-DE" smtClean="0"/>
              <a:t>26.01.2019</a:t>
            </a:fld>
            <a:endParaRPr lang="de-DE" dirty="0"/>
          </a:p>
        </p:txBody>
      </p:sp>
      <p:sp>
        <p:nvSpPr>
          <p:cNvPr id="5" name="Fußzeilenplatzhalter 4">
            <a:extLst>
              <a:ext uri="{FF2B5EF4-FFF2-40B4-BE49-F238E27FC236}">
                <a16:creationId xmlns:a16="http://schemas.microsoft.com/office/drawing/2014/main" id="{B2C5B96B-43E5-C944-8E8C-0E51D9952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nchorCtr="0"/>
          <a:lstStyle>
            <a:lvl1pPr algn="ctr">
              <a:defRPr sz="1200">
                <a:solidFill>
                  <a:schemeClr val="tx1"/>
                </a:solidFill>
              </a:defRPr>
            </a:lvl1pPr>
          </a:lstStyle>
          <a:p>
            <a:r>
              <a:rPr lang="de-DE" dirty="0"/>
              <a:t>Benjamin Wurster</a:t>
            </a:r>
          </a:p>
        </p:txBody>
      </p:sp>
      <p:sp>
        <p:nvSpPr>
          <p:cNvPr id="6" name="Foliennummernplatzhalter 5">
            <a:extLst>
              <a:ext uri="{FF2B5EF4-FFF2-40B4-BE49-F238E27FC236}">
                <a16:creationId xmlns:a16="http://schemas.microsoft.com/office/drawing/2014/main" id="{45813EED-4B6E-FA45-B319-C44024D10AE3}"/>
              </a:ext>
            </a:extLst>
          </p:cNvPr>
          <p:cNvSpPr>
            <a:spLocks noGrp="1"/>
          </p:cNvSpPr>
          <p:nvPr>
            <p:ph type="sldNum" sz="quarter" idx="4"/>
          </p:nvPr>
        </p:nvSpPr>
        <p:spPr>
          <a:xfrm>
            <a:off x="8351997" y="6357600"/>
            <a:ext cx="3312000" cy="365125"/>
          </a:xfrm>
          <a:prstGeom prst="rect">
            <a:avLst/>
          </a:prstGeom>
        </p:spPr>
        <p:txBody>
          <a:bodyPr vert="horz" lIns="91440" tIns="45720" rIns="91440" bIns="45720" rtlCol="0" anchor="b" anchorCtr="0"/>
          <a:lstStyle>
            <a:lvl1pPr algn="r">
              <a:defRPr sz="1200">
                <a:solidFill>
                  <a:schemeClr val="tx1"/>
                </a:solidFill>
              </a:defRPr>
            </a:lvl1pPr>
          </a:lstStyle>
          <a:p>
            <a:fld id="{2E9176D2-CE8D-E742-9C05-7B6502D50C7E}" type="slidenum">
              <a:rPr lang="de-DE" smtClean="0"/>
              <a:pPr/>
              <a:t>‹Nr.›</a:t>
            </a:fld>
            <a:endParaRPr lang="de-DE" dirty="0"/>
          </a:p>
        </p:txBody>
      </p:sp>
    </p:spTree>
    <p:extLst>
      <p:ext uri="{BB962C8B-B14F-4D97-AF65-F5344CB8AC3E}">
        <p14:creationId xmlns:p14="http://schemas.microsoft.com/office/powerpoint/2010/main" val="2887213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68704-A208-4788-B75A-D93B696E349D}"/>
              </a:ext>
            </a:extLst>
          </p:cNvPr>
          <p:cNvSpPr>
            <a:spLocks noGrp="1"/>
          </p:cNvSpPr>
          <p:nvPr>
            <p:ph type="ctrTitle"/>
          </p:nvPr>
        </p:nvSpPr>
        <p:spPr>
          <a:xfrm>
            <a:off x="581025" y="381000"/>
            <a:ext cx="10993438" cy="1977887"/>
          </a:xfrm>
        </p:spPr>
        <p:txBody>
          <a:bodyPr>
            <a:normAutofit fontScale="90000"/>
          </a:bodyPr>
          <a:lstStyle/>
          <a:p>
            <a:pPr eaLnBrk="1" fontAlgn="auto" hangingPunct="1">
              <a:spcAft>
                <a:spcPts val="0"/>
              </a:spcAft>
              <a:defRPr/>
            </a:pPr>
            <a:r>
              <a:rPr lang="en-US" altLang="ja-JP" dirty="0"/>
              <a:t>Und die </a:t>
            </a:r>
            <a:r>
              <a:rPr lang="en-US" altLang="ja-JP" dirty="0" err="1"/>
              <a:t>anderen</a:t>
            </a:r>
            <a:r>
              <a:rPr lang="en-US" altLang="ja-JP" dirty="0"/>
              <a:t>? </a:t>
            </a:r>
            <a:br>
              <a:rPr lang="en-US" altLang="ja-JP" dirty="0"/>
            </a:br>
            <a:r>
              <a:rPr lang="en-US" altLang="ja-JP" dirty="0"/>
              <a:t>- </a:t>
            </a:r>
            <a:r>
              <a:rPr lang="en-US" altLang="ja-JP" dirty="0" err="1"/>
              <a:t>wie</a:t>
            </a:r>
            <a:r>
              <a:rPr lang="en-US" altLang="ja-JP" dirty="0"/>
              <a:t> Christen Menschen </a:t>
            </a:r>
            <a:r>
              <a:rPr lang="en-US" altLang="ja-JP" dirty="0" err="1"/>
              <a:t>anderer</a:t>
            </a:r>
            <a:r>
              <a:rPr lang="en-US" altLang="ja-JP" dirty="0"/>
              <a:t> Religion </a:t>
            </a:r>
            <a:r>
              <a:rPr lang="en-US" altLang="ja-JP" dirty="0" err="1"/>
              <a:t>sehen</a:t>
            </a:r>
            <a:r>
              <a:rPr lang="en-US" altLang="ja-JP" dirty="0"/>
              <a:t> und </a:t>
            </a:r>
            <a:r>
              <a:rPr lang="en-US" altLang="ja-JP" dirty="0" err="1"/>
              <a:t>begegnen</a:t>
            </a:r>
            <a:endParaRPr lang="ja-JP" altLang="en-US" dirty="0"/>
          </a:p>
        </p:txBody>
      </p:sp>
      <p:sp>
        <p:nvSpPr>
          <p:cNvPr id="3" name="Untertitel 2">
            <a:extLst>
              <a:ext uri="{FF2B5EF4-FFF2-40B4-BE49-F238E27FC236}">
                <a16:creationId xmlns:a16="http://schemas.microsoft.com/office/drawing/2014/main" id="{A4A82D24-9779-45CC-9E81-4449723ACA8F}"/>
              </a:ext>
            </a:extLst>
          </p:cNvPr>
          <p:cNvSpPr>
            <a:spLocks noGrp="1"/>
          </p:cNvSpPr>
          <p:nvPr>
            <p:ph type="subTitle" idx="1"/>
          </p:nvPr>
        </p:nvSpPr>
        <p:spPr>
          <a:xfrm>
            <a:off x="581025" y="2495550"/>
            <a:ext cx="10993438" cy="590550"/>
          </a:xfrm>
        </p:spPr>
        <p:txBody>
          <a:bodyPr rtlCol="0"/>
          <a:lstStyle/>
          <a:p>
            <a:pPr eaLnBrk="1" fontAlgn="auto" hangingPunct="1">
              <a:defRPr/>
            </a:pPr>
            <a:r>
              <a:rPr lang="de-DE" altLang="ja-JP" dirty="0"/>
              <a:t>Eine Theologie der Religionen</a:t>
            </a:r>
            <a:endParaRPr lang="ja-JP" altLang="en-US" dirty="0"/>
          </a:p>
        </p:txBody>
      </p:sp>
      <p:pic>
        <p:nvPicPr>
          <p:cNvPr id="11268" name="Grafik 3">
            <a:extLst>
              <a:ext uri="{FF2B5EF4-FFF2-40B4-BE49-F238E27FC236}">
                <a16:creationId xmlns:a16="http://schemas.microsoft.com/office/drawing/2014/main" id="{8A94C927-52C1-4755-B571-48378884E5D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151" y="3382614"/>
            <a:ext cx="571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ClipArt enthält.&#10;&#10;Automatisch generierte Beschreibung">
            <a:extLst>
              <a:ext uri="{FF2B5EF4-FFF2-40B4-BE49-F238E27FC236}">
                <a16:creationId xmlns:a16="http://schemas.microsoft.com/office/drawing/2014/main" id="{072071FB-2CCE-4829-8324-F1097C077C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5235" y="2146851"/>
            <a:ext cx="6226765" cy="249140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2EA5B-4B35-45BF-A5B5-6978FC60365F}"/>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Stärke</a:t>
            </a:r>
            <a:endParaRPr lang="ja-JP" altLang="en-US" dirty="0"/>
          </a:p>
        </p:txBody>
      </p:sp>
      <p:sp>
        <p:nvSpPr>
          <p:cNvPr id="3" name="Inhaltsplatzhalter 2">
            <a:extLst>
              <a:ext uri="{FF2B5EF4-FFF2-40B4-BE49-F238E27FC236}">
                <a16:creationId xmlns:a16="http://schemas.microsoft.com/office/drawing/2014/main" id="{B9AD1A28-C5DE-4D0A-B208-59DB217580BF}"/>
              </a:ext>
            </a:extLst>
          </p:cNvPr>
          <p:cNvSpPr>
            <a:spLocks noGrp="1"/>
          </p:cNvSpPr>
          <p:nvPr>
            <p:ph idx="1"/>
          </p:nvPr>
        </p:nvSpPr>
        <p:spPr>
          <a:xfrm>
            <a:off x="427038" y="1828800"/>
            <a:ext cx="11029950" cy="2227263"/>
          </a:xfrm>
        </p:spPr>
        <p:txBody>
          <a:bodyPr rtlCol="0">
            <a:normAutofit/>
          </a:bodyPr>
          <a:lstStyle/>
          <a:p>
            <a:pPr marL="306000" indent="-306000" eaLnBrk="1" fontAlgn="auto" hangingPunct="1">
              <a:defRPr/>
            </a:pPr>
            <a:r>
              <a:rPr lang="de-DE" altLang="ja-JP" sz="2800" dirty="0"/>
              <a:t>Jesus ist im Zentrum, das Opfer am Kreuz bleibt zentral. Ohne Jesus keine Rettung, das ist christlich und biblisch</a:t>
            </a:r>
            <a:endParaRPr lang="ja-JP" altLang="ja-JP" sz="2800" dirty="0"/>
          </a:p>
          <a:p>
            <a:pPr marL="306000" indent="-306000" eaLnBrk="1" fontAlgn="auto" hangingPunct="1">
              <a:defRPr/>
            </a:pPr>
            <a:r>
              <a:rPr lang="de-DE" altLang="ja-JP" sz="2800" dirty="0"/>
              <a:t>Dieser Ansatz ermöglicht Dialog, weil ich den anderen ernst nehme. Der andere hat ja auch eine Erkenntnis von der Wahrheit, die ihm der Heilige Geist gegeben hat, deshalb kann ich ja auch von ihm lernen. </a:t>
            </a:r>
            <a:endParaRPr lang="ja-JP" altLang="ja-JP" sz="2800" dirty="0"/>
          </a:p>
          <a:p>
            <a:pPr marL="306000" indent="-306000" eaLnBrk="1" fontAlgn="auto" hangingPunct="1">
              <a:defRPr/>
            </a:pPr>
            <a:endParaRPr lang="ja-JP" altLang="en-US" dirty="0"/>
          </a:p>
        </p:txBody>
      </p:sp>
      <p:pic>
        <p:nvPicPr>
          <p:cNvPr id="17412" name="Grafik 3">
            <a:extLst>
              <a:ext uri="{FF2B5EF4-FFF2-40B4-BE49-F238E27FC236}">
                <a16:creationId xmlns:a16="http://schemas.microsoft.com/office/drawing/2014/main" id="{849C5147-8A9C-4849-BF66-7A7673F38A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3862" y="3927199"/>
            <a:ext cx="37211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D490D-73CA-4122-BE1C-F4D2C931BE0D}"/>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Schwächen</a:t>
            </a:r>
            <a:endParaRPr lang="ja-JP" altLang="en-US" dirty="0"/>
          </a:p>
        </p:txBody>
      </p:sp>
      <p:sp>
        <p:nvSpPr>
          <p:cNvPr id="18435" name="Inhaltsplatzhalter 2">
            <a:extLst>
              <a:ext uri="{FF2B5EF4-FFF2-40B4-BE49-F238E27FC236}">
                <a16:creationId xmlns:a16="http://schemas.microsoft.com/office/drawing/2014/main" id="{8000266C-5A10-4CC5-A16E-8C466C085797}"/>
              </a:ext>
            </a:extLst>
          </p:cNvPr>
          <p:cNvSpPr>
            <a:spLocks noGrp="1"/>
          </p:cNvSpPr>
          <p:nvPr>
            <p:ph idx="1"/>
          </p:nvPr>
        </p:nvSpPr>
        <p:spPr>
          <a:xfrm>
            <a:off x="334273" y="1475271"/>
            <a:ext cx="11029950" cy="4349750"/>
          </a:xfrm>
        </p:spPr>
        <p:txBody>
          <a:bodyPr>
            <a:normAutofit/>
          </a:bodyPr>
          <a:lstStyle/>
          <a:p>
            <a:pPr eaLnBrk="1" hangingPunct="1"/>
            <a:r>
              <a:rPr lang="de-DE" altLang="ja-JP" sz="2800" dirty="0">
                <a:cs typeface="HGｺﾞｼｯｸE" panose="020B0909000000000000" pitchFamily="49" charset="-128"/>
              </a:rPr>
              <a:t>Nimmt es die Religionen wirklich ernst? Will ein Buddhist denn überhaupt von Jesus gerettet werden? Will ein Muslim überhaupt in den christlichen Himmel? Oder stülpen wir da den anderen nicht etwas über das sie gar nicht wollen? </a:t>
            </a:r>
            <a:endParaRPr lang="ja-JP" altLang="ja-JP" sz="2800" dirty="0">
              <a:cs typeface="HGｺﾞｼｯｸE" panose="020B0909000000000000" pitchFamily="49" charset="-128"/>
            </a:endParaRPr>
          </a:p>
          <a:p>
            <a:pPr eaLnBrk="1" hangingPunct="1"/>
            <a:r>
              <a:rPr lang="de-DE" altLang="ja-JP" sz="2800" dirty="0">
                <a:cs typeface="HGｺﾞｼｯｸE" panose="020B0909000000000000" pitchFamily="49" charset="-128"/>
              </a:rPr>
              <a:t>Wie steht es mit der Verantwortung </a:t>
            </a:r>
          </a:p>
          <a:p>
            <a:pPr marL="0" indent="0" eaLnBrk="1" hangingPunct="1">
              <a:buNone/>
            </a:pPr>
            <a:r>
              <a:rPr lang="de-DE" altLang="ja-JP" dirty="0">
                <a:cs typeface="HGｺﾞｼｯｸE" panose="020B0909000000000000" pitchFamily="49" charset="-128"/>
              </a:rPr>
              <a:t>	</a:t>
            </a:r>
            <a:r>
              <a:rPr lang="de-DE" altLang="ja-JP" sz="2800" dirty="0">
                <a:cs typeface="HGｺﾞｼｯｸE" panose="020B0909000000000000" pitchFamily="49" charset="-128"/>
              </a:rPr>
              <a:t>des Menschen? </a:t>
            </a:r>
            <a:endParaRPr lang="ja-JP" altLang="ja-JP" sz="2800" dirty="0">
              <a:cs typeface="HGｺﾞｼｯｸE" panose="020B0909000000000000" pitchFamily="49" charset="-128"/>
            </a:endParaRPr>
          </a:p>
          <a:p>
            <a:pPr eaLnBrk="1" hangingPunct="1"/>
            <a:r>
              <a:rPr lang="de-DE" altLang="ja-JP" sz="2800" dirty="0">
                <a:cs typeface="HGｺﾞｼｯｸE" panose="020B0909000000000000" pitchFamily="49" charset="-128"/>
              </a:rPr>
              <a:t>Sind im Grunde nicht alle Religionen </a:t>
            </a:r>
          </a:p>
          <a:p>
            <a:pPr marL="0" indent="0" eaLnBrk="1" hangingPunct="1">
              <a:buNone/>
            </a:pPr>
            <a:r>
              <a:rPr lang="de-DE" altLang="ja-JP" dirty="0">
                <a:cs typeface="HGｺﾞｼｯｸE" panose="020B0909000000000000" pitchFamily="49" charset="-128"/>
              </a:rPr>
              <a:t>	</a:t>
            </a:r>
            <a:r>
              <a:rPr lang="de-DE" altLang="ja-JP" sz="2800" dirty="0">
                <a:cs typeface="HGｺﾞｼｯｸE" panose="020B0909000000000000" pitchFamily="49" charset="-128"/>
              </a:rPr>
              <a:t>exklusivistisch- sogar der Marxismus!</a:t>
            </a:r>
          </a:p>
          <a:p>
            <a:pPr marL="0" indent="0" eaLnBrk="1" hangingPunct="1">
              <a:buNone/>
            </a:pPr>
            <a:r>
              <a:rPr lang="de-DE" altLang="ja-JP" dirty="0">
                <a:cs typeface="HGｺﾞｼｯｸE" panose="020B0909000000000000" pitchFamily="49" charset="-128"/>
              </a:rPr>
              <a:t>Was ist Religion? Waren die Nazis religiös?</a:t>
            </a:r>
            <a:endParaRPr lang="de-DE" altLang="ja-JP" sz="2800" dirty="0">
              <a:cs typeface="HGｺﾞｼｯｸE" panose="020B0909000000000000" pitchFamily="49" charset="-128"/>
            </a:endParaRPr>
          </a:p>
        </p:txBody>
      </p:sp>
      <p:pic>
        <p:nvPicPr>
          <p:cNvPr id="3" name="Grafik 2">
            <a:extLst>
              <a:ext uri="{FF2B5EF4-FFF2-40B4-BE49-F238E27FC236}">
                <a16:creationId xmlns:a16="http://schemas.microsoft.com/office/drawing/2014/main" id="{50FC4544-FFA5-4E02-9E1A-39420B6F2E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7460" y="2888975"/>
            <a:ext cx="5080267" cy="3802408"/>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09A4B-8E60-40F0-9E1A-11A7F3AEC0A5}"/>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3. Pluralismus </a:t>
            </a:r>
            <a:endParaRPr lang="ja-JP" altLang="en-US" dirty="0"/>
          </a:p>
        </p:txBody>
      </p:sp>
      <p:sp>
        <p:nvSpPr>
          <p:cNvPr id="19459" name="Inhaltsplatzhalter 2">
            <a:extLst>
              <a:ext uri="{FF2B5EF4-FFF2-40B4-BE49-F238E27FC236}">
                <a16:creationId xmlns:a16="http://schemas.microsoft.com/office/drawing/2014/main" id="{1454A205-C3CA-412F-90C5-DF9FAE452279}"/>
              </a:ext>
            </a:extLst>
          </p:cNvPr>
          <p:cNvSpPr>
            <a:spLocks noGrp="1"/>
          </p:cNvSpPr>
          <p:nvPr>
            <p:ph idx="1"/>
          </p:nvPr>
        </p:nvSpPr>
        <p:spPr>
          <a:xfrm>
            <a:off x="439738" y="1716088"/>
            <a:ext cx="11029950" cy="771525"/>
          </a:xfrm>
        </p:spPr>
        <p:txBody>
          <a:bodyPr/>
          <a:lstStyle/>
          <a:p>
            <a:pPr eaLnBrk="1" hangingPunct="1"/>
            <a:r>
              <a:rPr lang="de-DE" altLang="ja-JP" sz="2800">
                <a:cs typeface="HGｺﾞｼｯｸE" panose="020B0909000000000000" pitchFamily="49" charset="-128"/>
              </a:rPr>
              <a:t>Alle Religionen sind nur Chiffres von einer „großen Wahrheit.“</a:t>
            </a:r>
            <a:endParaRPr lang="ja-JP" altLang="en-US" sz="2800">
              <a:cs typeface="HGｺﾞｼｯｸE" panose="020B0909000000000000" pitchFamily="49" charset="-128"/>
            </a:endParaRPr>
          </a:p>
        </p:txBody>
      </p:sp>
      <p:pic>
        <p:nvPicPr>
          <p:cNvPr id="19460" name="Grafik 3">
            <a:extLst>
              <a:ext uri="{FF2B5EF4-FFF2-40B4-BE49-F238E27FC236}">
                <a16:creationId xmlns:a16="http://schemas.microsoft.com/office/drawing/2014/main" id="{1C78C469-ABC8-4734-BCB7-00C0A1639AB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4913" y="2487613"/>
            <a:ext cx="5434012"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feld 4">
            <a:extLst>
              <a:ext uri="{FF2B5EF4-FFF2-40B4-BE49-F238E27FC236}">
                <a16:creationId xmlns:a16="http://schemas.microsoft.com/office/drawing/2014/main" id="{B950375F-7B4A-4005-A12B-DA3547FEAAA3}"/>
              </a:ext>
            </a:extLst>
          </p:cNvPr>
          <p:cNvSpPr txBox="1">
            <a:spLocks noChangeArrowheads="1"/>
          </p:cNvSpPr>
          <p:nvPr/>
        </p:nvSpPr>
        <p:spPr bwMode="auto">
          <a:xfrm>
            <a:off x="726454" y="2730501"/>
            <a:ext cx="57163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kumimoji="1" lang="de-DE" altLang="ja-JP" sz="4400" dirty="0">
                <a:cs typeface="HGｺﾞｼｯｸE" panose="020B0909000000000000" pitchFamily="49" charset="-128"/>
              </a:rPr>
              <a:t>Egal, wo ich anfange zu </a:t>
            </a:r>
          </a:p>
          <a:p>
            <a:pPr eaLnBrk="1" hangingPunct="1"/>
            <a:r>
              <a:rPr kumimoji="1" lang="de-DE" altLang="ja-JP" sz="4400" dirty="0">
                <a:cs typeface="HGｺﾞｼｯｸE" panose="020B0909000000000000" pitchFamily="49" charset="-128"/>
              </a:rPr>
              <a:t>laufen, am Ende komme </a:t>
            </a:r>
          </a:p>
          <a:p>
            <a:pPr eaLnBrk="1" hangingPunct="1"/>
            <a:r>
              <a:rPr kumimoji="1" lang="de-DE" altLang="ja-JP" sz="4400" dirty="0">
                <a:cs typeface="HGｺﾞｼｯｸE" panose="020B0909000000000000" pitchFamily="49" charset="-128"/>
              </a:rPr>
              <a:t>ich auf den Gipfel des </a:t>
            </a:r>
          </a:p>
          <a:p>
            <a:pPr eaLnBrk="1" hangingPunct="1"/>
            <a:r>
              <a:rPr kumimoji="1" lang="de-DE" altLang="ja-JP" sz="4400" dirty="0">
                <a:cs typeface="HGｺﾞｼｯｸE" panose="020B0909000000000000" pitchFamily="49" charset="-128"/>
              </a:rPr>
              <a:t>Fuji.</a:t>
            </a:r>
            <a:endParaRPr kumimoji="1" lang="ja-JP" altLang="en-US" sz="4400" dirty="0">
              <a:cs typeface="HGｺﾞｼｯｸE" panose="020B0909000000000000" pitchFamily="49" charset="-128"/>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6A932-C7BD-42C5-B195-D5E147912279}"/>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Stärken</a:t>
            </a:r>
            <a:endParaRPr lang="ja-JP" altLang="en-US" dirty="0"/>
          </a:p>
        </p:txBody>
      </p:sp>
      <p:sp>
        <p:nvSpPr>
          <p:cNvPr id="20483" name="Inhaltsplatzhalter 2">
            <a:extLst>
              <a:ext uri="{FF2B5EF4-FFF2-40B4-BE49-F238E27FC236}">
                <a16:creationId xmlns:a16="http://schemas.microsoft.com/office/drawing/2014/main" id="{E9648E11-7A23-43E8-8876-2D3866FE98D3}"/>
              </a:ext>
            </a:extLst>
          </p:cNvPr>
          <p:cNvSpPr>
            <a:spLocks noGrp="1"/>
          </p:cNvSpPr>
          <p:nvPr>
            <p:ph idx="1"/>
          </p:nvPr>
        </p:nvSpPr>
        <p:spPr>
          <a:xfrm>
            <a:off x="439738" y="1831975"/>
            <a:ext cx="11029950" cy="3679825"/>
          </a:xfrm>
        </p:spPr>
        <p:txBody>
          <a:bodyPr/>
          <a:lstStyle/>
          <a:p>
            <a:pPr eaLnBrk="1" hangingPunct="1"/>
            <a:r>
              <a:rPr lang="de-DE" altLang="ja-JP" sz="2800">
                <a:cs typeface="HGｺﾞｼｯｸE" panose="020B0909000000000000" pitchFamily="49" charset="-128"/>
              </a:rPr>
              <a:t>Dieser Ansatz nimmt ernst, dass Gott größer ist als alle unsere Vorstellungen. Das Heilige und Unerreichbare ist immer größer als unser Denken- da haben wir auch biblische Belegstellen dafür. </a:t>
            </a:r>
            <a:endParaRPr lang="ja-JP" altLang="ja-JP" sz="2800">
              <a:cs typeface="HGｺﾞｼｯｸE" panose="020B0909000000000000" pitchFamily="49" charset="-128"/>
            </a:endParaRPr>
          </a:p>
          <a:p>
            <a:pPr eaLnBrk="1" hangingPunct="1"/>
            <a:r>
              <a:rPr lang="de-DE" altLang="ja-JP" sz="2800">
                <a:cs typeface="HGｺﾞｼｯｸE" panose="020B0909000000000000" pitchFamily="49" charset="-128"/>
              </a:rPr>
              <a:t>Es nimmt das Gegenüber als Gesprächspartner ernst (Dialog).</a:t>
            </a:r>
            <a:endParaRPr lang="ja-JP" altLang="ja-JP" sz="2800">
              <a:cs typeface="HGｺﾞｼｯｸE" panose="020B0909000000000000" pitchFamily="49" charset="-128"/>
            </a:endParaRPr>
          </a:p>
          <a:p>
            <a:pPr eaLnBrk="1" hangingPunct="1"/>
            <a:r>
              <a:rPr lang="de-DE" altLang="ja-JP" sz="2800">
                <a:cs typeface="HGｺﾞｼｯｸE" panose="020B0909000000000000" pitchFamily="49" charset="-128"/>
              </a:rPr>
              <a:t>Daraus resultiert, dass wir von den Unterschieden der anderen lernen können. Viele Religionen haben ähnliche ethische Anliegen, mein muslimischer Nachbar will in vielem das gleiche wie ich. </a:t>
            </a:r>
            <a:endParaRPr lang="ja-JP" altLang="ja-JP" sz="2800">
              <a:cs typeface="HGｺﾞｼｯｸE" panose="020B0909000000000000" pitchFamily="49" charset="-128"/>
            </a:endParaRPr>
          </a:p>
          <a:p>
            <a:pPr eaLnBrk="1" hangingPunct="1"/>
            <a:endParaRPr lang="ja-JP" altLang="en-US">
              <a:cs typeface="HGｺﾞｼｯｸE" panose="020B0909000000000000" pitchFamily="49" charset="-128"/>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2F1EF-EE2C-4BCA-AFC8-035CE3837DA8}"/>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Schwächen</a:t>
            </a:r>
            <a:endParaRPr lang="ja-JP" altLang="en-US" dirty="0"/>
          </a:p>
        </p:txBody>
      </p:sp>
      <p:sp>
        <p:nvSpPr>
          <p:cNvPr id="21507" name="Inhaltsplatzhalter 2">
            <a:extLst>
              <a:ext uri="{FF2B5EF4-FFF2-40B4-BE49-F238E27FC236}">
                <a16:creationId xmlns:a16="http://schemas.microsoft.com/office/drawing/2014/main" id="{54A02BB7-9EDC-4494-932B-D0685F7B5445}"/>
              </a:ext>
            </a:extLst>
          </p:cNvPr>
          <p:cNvSpPr>
            <a:spLocks noGrp="1"/>
          </p:cNvSpPr>
          <p:nvPr>
            <p:ph idx="1"/>
          </p:nvPr>
        </p:nvSpPr>
        <p:spPr>
          <a:xfrm>
            <a:off x="427038" y="1716088"/>
            <a:ext cx="11029950" cy="2622550"/>
          </a:xfrm>
        </p:spPr>
        <p:txBody>
          <a:bodyPr/>
          <a:lstStyle/>
          <a:p>
            <a:pPr eaLnBrk="1" hangingPunct="1"/>
            <a:r>
              <a:rPr lang="de-DE" altLang="ja-JP" sz="2800" dirty="0">
                <a:cs typeface="HGｺﾞｼｯｸE" panose="020B0909000000000000" pitchFamily="49" charset="-128"/>
              </a:rPr>
              <a:t>Wenn alle wahr sind, dann hat doch keiner recht.</a:t>
            </a:r>
          </a:p>
          <a:p>
            <a:pPr eaLnBrk="1" hangingPunct="1"/>
            <a:r>
              <a:rPr lang="de-DE" altLang="ja-JP" sz="2800" dirty="0">
                <a:cs typeface="HGｺﾞｼｯｸE" panose="020B0909000000000000" pitchFamily="49" charset="-128"/>
              </a:rPr>
              <a:t>Im Grunde wird hier eine neue Religion geschaffen.</a:t>
            </a:r>
          </a:p>
          <a:p>
            <a:pPr eaLnBrk="1" hangingPunct="1"/>
            <a:r>
              <a:rPr lang="de-DE" altLang="ja-JP" sz="2800" b="1" dirty="0">
                <a:cs typeface="HGｺﾞｼｯｸE" panose="020B0909000000000000" pitchFamily="49" charset="-128"/>
              </a:rPr>
              <a:t>Es ist absolut unbiblisch- ich kann nicht sagen,                       dass es einen dass es einen Weg vorbei an Jesus vorbei Himmel gibt.</a:t>
            </a:r>
            <a:endParaRPr lang="ja-JP" altLang="en-US" sz="2800" dirty="0">
              <a:cs typeface="HGｺﾞｼｯｸE" panose="020B0909000000000000" pitchFamily="49" charset="-128"/>
            </a:endParaRPr>
          </a:p>
        </p:txBody>
      </p:sp>
      <p:pic>
        <p:nvPicPr>
          <p:cNvPr id="21508" name="Grafik 3">
            <a:extLst>
              <a:ext uri="{FF2B5EF4-FFF2-40B4-BE49-F238E27FC236}">
                <a16:creationId xmlns:a16="http://schemas.microsoft.com/office/drawing/2014/main" id="{36812DD0-F2F2-4E45-9C3C-2C617755B51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80462" y="2319337"/>
            <a:ext cx="3411538"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566B7-328F-4DAB-9FC5-8E1CFA7AF70C}"/>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Schwächen</a:t>
            </a:r>
            <a:endParaRPr lang="ja-JP" altLang="en-US" dirty="0"/>
          </a:p>
        </p:txBody>
      </p:sp>
      <p:sp>
        <p:nvSpPr>
          <p:cNvPr id="3" name="Inhaltsplatzhalter 2">
            <a:extLst>
              <a:ext uri="{FF2B5EF4-FFF2-40B4-BE49-F238E27FC236}">
                <a16:creationId xmlns:a16="http://schemas.microsoft.com/office/drawing/2014/main" id="{7C3F151E-FC15-4E74-911E-CE2A491F4F8A}"/>
              </a:ext>
            </a:extLst>
          </p:cNvPr>
          <p:cNvSpPr>
            <a:spLocks noGrp="1"/>
          </p:cNvSpPr>
          <p:nvPr>
            <p:ph idx="1"/>
          </p:nvPr>
        </p:nvSpPr>
        <p:spPr>
          <a:xfrm>
            <a:off x="439738" y="1838325"/>
            <a:ext cx="11029950" cy="2817813"/>
          </a:xfrm>
        </p:spPr>
        <p:txBody>
          <a:bodyPr rtlCol="0">
            <a:normAutofit/>
          </a:bodyPr>
          <a:lstStyle/>
          <a:p>
            <a:pPr marL="306000" indent="-306000" eaLnBrk="1" fontAlgn="auto" hangingPunct="1">
              <a:defRPr/>
            </a:pPr>
            <a:r>
              <a:rPr lang="de-DE" altLang="ja-JP" sz="2800" b="1" dirty="0"/>
              <a:t>Alle Wege auf die Spitze des Fuji</a:t>
            </a:r>
            <a:r>
              <a:rPr lang="de-DE" altLang="ja-JP" sz="2800" dirty="0"/>
              <a:t>- aber das wollen ja gar nicht alle. Als Christen wollen wir ja nicht ins </a:t>
            </a:r>
            <a:r>
              <a:rPr lang="de-DE" altLang="ja-JP" sz="2800" dirty="0" err="1"/>
              <a:t>Nirvana</a:t>
            </a:r>
            <a:r>
              <a:rPr lang="de-DE" altLang="ja-JP" sz="2800" dirty="0"/>
              <a:t> oder in einen muslimisches Paradies.</a:t>
            </a:r>
            <a:endParaRPr lang="ja-JP" altLang="ja-JP" sz="2800" dirty="0"/>
          </a:p>
          <a:p>
            <a:pPr marL="306000" indent="-306000" eaLnBrk="1" fontAlgn="auto" hangingPunct="1">
              <a:defRPr/>
            </a:pPr>
            <a:r>
              <a:rPr lang="de-DE" altLang="ja-JP" sz="2800" b="1" dirty="0"/>
              <a:t>Wenn letztendlich doch alle gerettet werden, dann brauchen wir doch gar keine Mission mehr!</a:t>
            </a:r>
            <a:r>
              <a:rPr lang="de-DE" altLang="ja-JP" sz="2800" dirty="0"/>
              <a:t> </a:t>
            </a:r>
          </a:p>
          <a:p>
            <a:pPr marL="306000" indent="-306000" eaLnBrk="1" fontAlgn="auto" hangingPunct="1">
              <a:defRPr/>
            </a:pPr>
            <a:r>
              <a:rPr lang="de-DE" altLang="ja-JP" sz="2800" dirty="0"/>
              <a:t>Absolute Beweisnot- erkenntnistheoretisch                                                                                    </a:t>
            </a:r>
          </a:p>
        </p:txBody>
      </p:sp>
      <p:pic>
        <p:nvPicPr>
          <p:cNvPr id="22532" name="Grafik 3">
            <a:extLst>
              <a:ext uri="{FF2B5EF4-FFF2-40B4-BE49-F238E27FC236}">
                <a16:creationId xmlns:a16="http://schemas.microsoft.com/office/drawing/2014/main" id="{DF23FDC2-E298-4349-9E8B-8C2DAA3981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8413" y="3671680"/>
            <a:ext cx="3992562"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578B3-7788-44A5-AAB9-36C107D69342}"/>
              </a:ext>
            </a:extLst>
          </p:cNvPr>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altLang="ja-JP" dirty="0"/>
              <a:t>4. Evangelistischer- kerygmatischer </a:t>
            </a:r>
            <a:br>
              <a:rPr lang="de-DE" altLang="ja-JP" dirty="0"/>
            </a:br>
            <a:r>
              <a:rPr lang="de-DE" altLang="ja-JP" dirty="0"/>
              <a:t>	Ansatz</a:t>
            </a:r>
            <a:endParaRPr lang="ja-JP" altLang="en-US" dirty="0"/>
          </a:p>
        </p:txBody>
      </p:sp>
      <p:sp>
        <p:nvSpPr>
          <p:cNvPr id="3" name="Inhaltsplatzhalter 2">
            <a:extLst>
              <a:ext uri="{FF2B5EF4-FFF2-40B4-BE49-F238E27FC236}">
                <a16:creationId xmlns:a16="http://schemas.microsoft.com/office/drawing/2014/main" id="{8EC1CD6F-8773-4EB8-BDFB-57C747F7616C}"/>
              </a:ext>
            </a:extLst>
          </p:cNvPr>
          <p:cNvSpPr>
            <a:spLocks noGrp="1"/>
          </p:cNvSpPr>
          <p:nvPr>
            <p:ph idx="1"/>
          </p:nvPr>
        </p:nvSpPr>
        <p:spPr>
          <a:xfrm>
            <a:off x="4187825" y="2038350"/>
            <a:ext cx="11028363" cy="3678238"/>
          </a:xfrm>
        </p:spPr>
        <p:txBody>
          <a:bodyPr rtlCol="0">
            <a:normAutofit/>
          </a:bodyPr>
          <a:lstStyle/>
          <a:p>
            <a:pPr marL="306000" indent="-306000" eaLnBrk="1" fontAlgn="auto" hangingPunct="1">
              <a:defRPr/>
            </a:pPr>
            <a:r>
              <a:rPr lang="de-DE" altLang="ja-JP" sz="2800" dirty="0"/>
              <a:t>Wir berichten von Jesus von Nazareth.</a:t>
            </a:r>
          </a:p>
          <a:p>
            <a:pPr marL="306000" indent="-306000" eaLnBrk="1" fontAlgn="auto" hangingPunct="1">
              <a:defRPr/>
            </a:pPr>
            <a:r>
              <a:rPr lang="de-DE" altLang="ja-JP" sz="2800" dirty="0"/>
              <a:t>Wir unterscheiden zwischen Glaube und Kultur</a:t>
            </a:r>
          </a:p>
          <a:p>
            <a:pPr marL="306000" indent="-306000" eaLnBrk="1" fontAlgn="auto" hangingPunct="1">
              <a:defRPr/>
            </a:pPr>
            <a:r>
              <a:rPr lang="de-DE" altLang="ja-JP" dirty="0"/>
              <a:t>Wir unterscheiden zwischen Ethik und Theologie</a:t>
            </a:r>
            <a:endParaRPr lang="de-DE" altLang="ja-JP" sz="2800" dirty="0"/>
          </a:p>
          <a:p>
            <a:pPr marL="306000" indent="-306000" eaLnBrk="1" fontAlgn="auto" hangingPunct="1">
              <a:defRPr/>
            </a:pPr>
            <a:r>
              <a:rPr lang="de-DE" altLang="ja-JP" sz="2800" dirty="0"/>
              <a:t>Wir verkündigen Jesus als den Herrn über die </a:t>
            </a:r>
          </a:p>
          <a:p>
            <a:pPr marL="0" indent="0" eaLnBrk="1" fontAlgn="auto" hangingPunct="1">
              <a:buFont typeface="Wingdings 2" panose="05020102010507070707" pitchFamily="18" charset="2"/>
              <a:buNone/>
              <a:defRPr/>
            </a:pPr>
            <a:r>
              <a:rPr lang="de-DE" altLang="ja-JP" sz="2800" dirty="0"/>
              <a:t>	Religionen.</a:t>
            </a:r>
          </a:p>
          <a:p>
            <a:pPr marL="0" indent="0" eaLnBrk="1" fontAlgn="auto" hangingPunct="1">
              <a:buFont typeface="Wingdings 2" panose="05020102010507070707" pitchFamily="18" charset="2"/>
              <a:buNone/>
              <a:defRPr/>
            </a:pPr>
            <a:endParaRPr lang="de-DE" altLang="ja-JP" sz="2800" dirty="0"/>
          </a:p>
          <a:p>
            <a:pPr marL="0" indent="0" eaLnBrk="1" fontAlgn="auto" hangingPunct="1">
              <a:buFont typeface="Wingdings 2" panose="05020102010507070707" pitchFamily="18" charset="2"/>
              <a:buNone/>
              <a:defRPr/>
            </a:pPr>
            <a:endParaRPr lang="de-DE" altLang="ja-JP" sz="2800" dirty="0"/>
          </a:p>
          <a:p>
            <a:pPr marL="0" indent="0" eaLnBrk="1" fontAlgn="auto" hangingPunct="1">
              <a:buFont typeface="Wingdings 2" panose="05020102010507070707" pitchFamily="18" charset="2"/>
              <a:buNone/>
              <a:defRPr/>
            </a:pPr>
            <a:endParaRPr lang="de-DE" altLang="ja-JP" sz="2800" dirty="0"/>
          </a:p>
        </p:txBody>
      </p:sp>
      <p:pic>
        <p:nvPicPr>
          <p:cNvPr id="23556" name="Grafik 4">
            <a:extLst>
              <a:ext uri="{FF2B5EF4-FFF2-40B4-BE49-F238E27FC236}">
                <a16:creationId xmlns:a16="http://schemas.microsoft.com/office/drawing/2014/main" id="{AD8AE314-D2EA-48AC-8F0F-86871DED8EF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635" y="3429001"/>
            <a:ext cx="3568335" cy="287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678E8-360C-4FF6-873A-0B8FF6D7EEB9}"/>
              </a:ext>
            </a:extLst>
          </p:cNvPr>
          <p:cNvSpPr>
            <a:spLocks noGrp="1"/>
          </p:cNvSpPr>
          <p:nvPr>
            <p:ph type="title"/>
          </p:nvPr>
        </p:nvSpPr>
        <p:spPr>
          <a:xfrm>
            <a:off x="581025" y="701675"/>
            <a:ext cx="11029950" cy="1014413"/>
          </a:xfrm>
        </p:spPr>
        <p:txBody>
          <a:bodyPr/>
          <a:lstStyle/>
          <a:p>
            <a:pPr eaLnBrk="1" fontAlgn="auto" hangingPunct="1">
              <a:spcAft>
                <a:spcPts val="0"/>
              </a:spcAft>
              <a:defRPr/>
            </a:pPr>
            <a:endParaRPr lang="ja-JP" altLang="en-US"/>
          </a:p>
        </p:txBody>
      </p:sp>
      <p:sp>
        <p:nvSpPr>
          <p:cNvPr id="3" name="Inhaltsplatzhalter 2">
            <a:extLst>
              <a:ext uri="{FF2B5EF4-FFF2-40B4-BE49-F238E27FC236}">
                <a16:creationId xmlns:a16="http://schemas.microsoft.com/office/drawing/2014/main" id="{EFB58DDA-75AC-4BF8-9AB2-3DF26B02F64C}"/>
              </a:ext>
            </a:extLst>
          </p:cNvPr>
          <p:cNvSpPr>
            <a:spLocks noGrp="1"/>
          </p:cNvSpPr>
          <p:nvPr>
            <p:ph idx="1"/>
          </p:nvPr>
        </p:nvSpPr>
        <p:spPr>
          <a:xfrm>
            <a:off x="427038" y="1816100"/>
            <a:ext cx="11029950" cy="2574925"/>
          </a:xfrm>
        </p:spPr>
        <p:txBody>
          <a:bodyPr rtlCol="0">
            <a:normAutofit/>
          </a:bodyPr>
          <a:lstStyle/>
          <a:p>
            <a:pPr marL="306000" indent="-306000" eaLnBrk="1" fontAlgn="auto" hangingPunct="1">
              <a:defRPr/>
            </a:pPr>
            <a:r>
              <a:rPr lang="de-DE" altLang="ja-JP" sz="2800" dirty="0"/>
              <a:t>Wir lassen dem anderen Freiheit. </a:t>
            </a:r>
          </a:p>
          <a:p>
            <a:pPr marL="306000" indent="-306000" eaLnBrk="1" fontAlgn="auto" hangingPunct="1">
              <a:defRPr/>
            </a:pPr>
            <a:r>
              <a:rPr lang="de-DE" altLang="ja-JP" sz="2800" dirty="0"/>
              <a:t>Wir sind für Religionsfreiheit. </a:t>
            </a:r>
          </a:p>
          <a:p>
            <a:pPr marL="306000" indent="-306000" eaLnBrk="1" fontAlgn="auto" hangingPunct="1">
              <a:defRPr/>
            </a:pPr>
            <a:r>
              <a:rPr lang="de-DE" altLang="ja-JP" sz="2800" dirty="0"/>
              <a:t>Wir fragen, was denn so faszinierend ist am </a:t>
            </a:r>
          </a:p>
          <a:p>
            <a:pPr marL="0" indent="0" eaLnBrk="1" fontAlgn="auto" hangingPunct="1">
              <a:buFont typeface="Wingdings 2" panose="05020102010507070707" pitchFamily="18" charset="2"/>
              <a:buNone/>
              <a:defRPr/>
            </a:pPr>
            <a:r>
              <a:rPr lang="de-DE" altLang="ja-JP" sz="2800" dirty="0"/>
              <a:t>	Glauben des anderen. </a:t>
            </a:r>
          </a:p>
          <a:p>
            <a:pPr marL="0" indent="0" eaLnBrk="1" fontAlgn="auto" hangingPunct="1">
              <a:buFont typeface="Wingdings 2" panose="05020102010507070707" pitchFamily="18" charset="2"/>
              <a:buNone/>
              <a:defRPr/>
            </a:pPr>
            <a:r>
              <a:rPr lang="de-DE" altLang="ja-JP" sz="2800" dirty="0"/>
              <a:t>    „Warum glaubst Du das?“</a:t>
            </a:r>
            <a:endParaRPr lang="ja-JP" altLang="en-US" sz="2800" dirty="0"/>
          </a:p>
        </p:txBody>
      </p:sp>
      <p:pic>
        <p:nvPicPr>
          <p:cNvPr id="24580" name="Grafik 4">
            <a:extLst>
              <a:ext uri="{FF2B5EF4-FFF2-40B4-BE49-F238E27FC236}">
                <a16:creationId xmlns:a16="http://schemas.microsoft.com/office/drawing/2014/main" id="{DECA7131-495A-4267-83D7-70B183D58A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875" y="2717800"/>
            <a:ext cx="5043488"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66453-0A09-4B12-8686-FB13EA90E1DC}"/>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Stärke</a:t>
            </a:r>
            <a:endParaRPr lang="ja-JP" altLang="en-US" dirty="0"/>
          </a:p>
        </p:txBody>
      </p:sp>
      <p:sp>
        <p:nvSpPr>
          <p:cNvPr id="25603" name="Inhaltsplatzhalter 2">
            <a:extLst>
              <a:ext uri="{FF2B5EF4-FFF2-40B4-BE49-F238E27FC236}">
                <a16:creationId xmlns:a16="http://schemas.microsoft.com/office/drawing/2014/main" id="{ACE6C149-0557-489E-B129-DA3D3469EAE8}"/>
              </a:ext>
            </a:extLst>
          </p:cNvPr>
          <p:cNvSpPr>
            <a:spLocks noGrp="1"/>
          </p:cNvSpPr>
          <p:nvPr>
            <p:ph idx="1"/>
          </p:nvPr>
        </p:nvSpPr>
        <p:spPr>
          <a:xfrm>
            <a:off x="439738" y="1819275"/>
            <a:ext cx="11029950" cy="3678238"/>
          </a:xfrm>
        </p:spPr>
        <p:txBody>
          <a:bodyPr/>
          <a:lstStyle/>
          <a:p>
            <a:pPr eaLnBrk="1" hangingPunct="1"/>
            <a:r>
              <a:rPr lang="de-DE" altLang="ja-JP" sz="2800">
                <a:cs typeface="HGｺﾞｼｯｸE" panose="020B0909000000000000" pitchFamily="49" charset="-128"/>
              </a:rPr>
              <a:t>Auf den Glauben an Jesus fokussiert, es gibt keinen anderen Weg zum Heil- </a:t>
            </a:r>
            <a:r>
              <a:rPr lang="de-DE" altLang="ja-JP" sz="2800" b="1">
                <a:cs typeface="HGｺﾞｼｯｸE" panose="020B0909000000000000" pitchFamily="49" charset="-128"/>
              </a:rPr>
              <a:t>exklusivistisch</a:t>
            </a:r>
            <a:endParaRPr lang="ja-JP" altLang="ja-JP" sz="2800" b="1">
              <a:cs typeface="HGｺﾞｼｯｸE" panose="020B0909000000000000" pitchFamily="49" charset="-128"/>
            </a:endParaRPr>
          </a:p>
          <a:p>
            <a:pPr eaLnBrk="1" hangingPunct="1"/>
            <a:r>
              <a:rPr lang="de-DE" altLang="ja-JP" sz="2800" b="1">
                <a:cs typeface="HGｺﾞｼｯｸE" panose="020B0909000000000000" pitchFamily="49" charset="-128"/>
              </a:rPr>
              <a:t>Pluralistisch </a:t>
            </a:r>
            <a:r>
              <a:rPr lang="de-DE" altLang="ja-JP" sz="2800">
                <a:cs typeface="HGｺﾞｼｯｸE" panose="020B0909000000000000" pitchFamily="49" charset="-128"/>
              </a:rPr>
              <a:t> was andere Kulturen betrifft- jeder darf seinen Glauben an Jesus ausdrücken, wie es ihm oder ihr passt. Das macht mich frei! </a:t>
            </a:r>
            <a:endParaRPr lang="ja-JP" altLang="ja-JP" sz="2800">
              <a:cs typeface="HGｺﾞｼｯｸE" panose="020B0909000000000000" pitchFamily="49" charset="-128"/>
            </a:endParaRPr>
          </a:p>
          <a:p>
            <a:pPr eaLnBrk="1" hangingPunct="1"/>
            <a:r>
              <a:rPr lang="de-DE" altLang="ja-JP" sz="2800" b="1">
                <a:cs typeface="HGｺﾞｼｯｸE" panose="020B0909000000000000" pitchFamily="49" charset="-128"/>
              </a:rPr>
              <a:t>Inklusivistisch</a:t>
            </a:r>
            <a:r>
              <a:rPr lang="de-DE" altLang="ja-JP" sz="2800">
                <a:cs typeface="HGｺﾞｼｯｸE" panose="020B0909000000000000" pitchFamily="49" charset="-128"/>
              </a:rPr>
              <a:t> in der Ekklessiologie ich gestehe es dem Heiligen Geist zu, dass er in anderen Gruppen arbeitet.</a:t>
            </a:r>
            <a:endParaRPr lang="ja-JP" altLang="ja-JP" sz="2800">
              <a:cs typeface="HGｺﾞｼｯｸE" panose="020B0909000000000000" pitchFamily="49" charset="-128"/>
            </a:endParaRPr>
          </a:p>
          <a:p>
            <a:pPr eaLnBrk="1" hangingPunct="1"/>
            <a:endParaRPr lang="ja-JP" altLang="en-US">
              <a:cs typeface="HGｺﾞｼｯｸE" panose="020B0909000000000000" pitchFamily="49" charset="-128"/>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15489-E855-492F-B117-2BC51641F4E7}"/>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Schwäche</a:t>
            </a:r>
            <a:endParaRPr lang="ja-JP" altLang="en-US" dirty="0"/>
          </a:p>
        </p:txBody>
      </p:sp>
      <p:sp>
        <p:nvSpPr>
          <p:cNvPr id="26627" name="Inhaltsplatzhalter 2">
            <a:extLst>
              <a:ext uri="{FF2B5EF4-FFF2-40B4-BE49-F238E27FC236}">
                <a16:creationId xmlns:a16="http://schemas.microsoft.com/office/drawing/2014/main" id="{5B5F4B6A-FCD2-42D7-9732-FE488993A45A}"/>
              </a:ext>
            </a:extLst>
          </p:cNvPr>
          <p:cNvSpPr>
            <a:spLocks noGrp="1"/>
          </p:cNvSpPr>
          <p:nvPr>
            <p:ph idx="1"/>
          </p:nvPr>
        </p:nvSpPr>
        <p:spPr>
          <a:xfrm>
            <a:off x="581025" y="1710704"/>
            <a:ext cx="5992053" cy="3975100"/>
          </a:xfrm>
        </p:spPr>
        <p:txBody>
          <a:bodyPr>
            <a:normAutofit fontScale="92500" lnSpcReduction="20000"/>
          </a:bodyPr>
          <a:lstStyle/>
          <a:p>
            <a:pPr eaLnBrk="1" hangingPunct="1"/>
            <a:r>
              <a:rPr lang="de-DE" altLang="ja-JP" sz="4700" dirty="0">
                <a:cs typeface="HGｺﾞｼｯｸE" panose="020B0909000000000000" pitchFamily="49" charset="-128"/>
              </a:rPr>
              <a:t>Ich kann es nicht kontrollieren, ich muss aus meiner kulturellen Bequemlichkeit raus. </a:t>
            </a:r>
          </a:p>
          <a:p>
            <a:pPr eaLnBrk="1" hangingPunct="1"/>
            <a:r>
              <a:rPr lang="de-DE" altLang="ja-JP" sz="4700" dirty="0">
                <a:cs typeface="HGｺﾞｼｯｸE" panose="020B0909000000000000" pitchFamily="49" charset="-128"/>
              </a:rPr>
              <a:t>Es geht nicht darum mein Christsein zu verkündigen, sondern Christus. </a:t>
            </a:r>
            <a:endParaRPr lang="ja-JP" altLang="ja-JP" sz="4700" dirty="0">
              <a:cs typeface="HGｺﾞｼｯｸE" panose="020B0909000000000000" pitchFamily="49" charset="-128"/>
            </a:endParaRPr>
          </a:p>
          <a:p>
            <a:pPr eaLnBrk="1" hangingPunct="1"/>
            <a:endParaRPr lang="ja-JP" altLang="en-US" dirty="0">
              <a:cs typeface="HGｺﾞｼｯｸE" panose="020B0909000000000000" pitchFamily="49" charset="-128"/>
            </a:endParaRPr>
          </a:p>
        </p:txBody>
      </p:sp>
      <p:pic>
        <p:nvPicPr>
          <p:cNvPr id="26628" name="Grafik 3">
            <a:extLst>
              <a:ext uri="{FF2B5EF4-FFF2-40B4-BE49-F238E27FC236}">
                <a16:creationId xmlns:a16="http://schemas.microsoft.com/office/drawing/2014/main" id="{63D4ED7D-0536-45E4-8E8A-FECF1E8CB35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6730" y="1716088"/>
            <a:ext cx="5940444"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BB19A-792C-44D1-AE94-85DE8DC68365}"/>
              </a:ext>
            </a:extLst>
          </p:cNvPr>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altLang="ja-JP" dirty="0"/>
              <a:t>Zeugen </a:t>
            </a:r>
            <a:r>
              <a:rPr lang="de-DE" altLang="ja-JP" dirty="0" err="1"/>
              <a:t>Jehowahs</a:t>
            </a:r>
            <a:r>
              <a:rPr lang="de-DE" altLang="ja-JP" dirty="0"/>
              <a:t>, Mormonen- </a:t>
            </a:r>
            <a:br>
              <a:rPr lang="de-DE" altLang="ja-JP" dirty="0"/>
            </a:br>
            <a:r>
              <a:rPr lang="de-DE" altLang="ja-JP" dirty="0"/>
              <a:t>wie gehen wir mit diesen Menschen um, um ihnen die Liebe Jesu zu zeigen?</a:t>
            </a:r>
            <a:endParaRPr lang="ja-JP" altLang="en-US" dirty="0"/>
          </a:p>
        </p:txBody>
      </p:sp>
      <p:sp>
        <p:nvSpPr>
          <p:cNvPr id="12291" name="Inhaltsplatzhalter 2">
            <a:extLst>
              <a:ext uri="{FF2B5EF4-FFF2-40B4-BE49-F238E27FC236}">
                <a16:creationId xmlns:a16="http://schemas.microsoft.com/office/drawing/2014/main" id="{14B24D78-60C6-4C96-9200-878976C0D561}"/>
              </a:ext>
            </a:extLst>
          </p:cNvPr>
          <p:cNvSpPr>
            <a:spLocks noGrp="1"/>
          </p:cNvSpPr>
          <p:nvPr>
            <p:ph idx="1"/>
          </p:nvPr>
        </p:nvSpPr>
        <p:spPr>
          <a:xfrm>
            <a:off x="581025" y="2181225"/>
            <a:ext cx="11029950" cy="3678238"/>
          </a:xfrm>
        </p:spPr>
        <p:txBody>
          <a:bodyPr/>
          <a:lstStyle/>
          <a:p>
            <a:pPr eaLnBrk="1" hangingPunct="1"/>
            <a:endParaRPr lang="ja-JP" altLang="en-US">
              <a:cs typeface="HGｺﾞｼｯｸE" panose="020B0909000000000000" pitchFamily="49" charset="-128"/>
            </a:endParaRPr>
          </a:p>
          <a:p>
            <a:pPr eaLnBrk="1" hangingPunct="1"/>
            <a:endParaRPr lang="ja-JP" altLang="en-US">
              <a:cs typeface="HGｺﾞｼｯｸE" panose="020B0909000000000000" pitchFamily="49" charset="-128"/>
            </a:endParaRPr>
          </a:p>
        </p:txBody>
      </p:sp>
      <p:pic>
        <p:nvPicPr>
          <p:cNvPr id="12292" name="Grafik 3">
            <a:extLst>
              <a:ext uri="{FF2B5EF4-FFF2-40B4-BE49-F238E27FC236}">
                <a16:creationId xmlns:a16="http://schemas.microsoft.com/office/drawing/2014/main" id="{43382E14-E03C-415D-A477-B9C75B8F2F7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73985" y="2492375"/>
            <a:ext cx="3201987"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fik 4">
            <a:extLst>
              <a:ext uri="{FF2B5EF4-FFF2-40B4-BE49-F238E27FC236}">
                <a16:creationId xmlns:a16="http://schemas.microsoft.com/office/drawing/2014/main" id="{6582C90C-9667-4ED7-92DF-235E1520CBA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7027" y="2645414"/>
            <a:ext cx="4253948" cy="351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98E48-DD97-4D3B-9FC7-7AE4E0ECBAA3}"/>
              </a:ext>
            </a:extLst>
          </p:cNvPr>
          <p:cNvSpPr>
            <a:spLocks noGrp="1"/>
          </p:cNvSpPr>
          <p:nvPr>
            <p:ph type="title"/>
          </p:nvPr>
        </p:nvSpPr>
        <p:spPr/>
        <p:txBody>
          <a:bodyPr>
            <a:normAutofit fontScale="90000"/>
          </a:bodyPr>
          <a:lstStyle/>
          <a:p>
            <a:r>
              <a:rPr lang="de-DE" dirty="0"/>
              <a:t>Verständnis von Bekehrung: statusorientiert</a:t>
            </a:r>
          </a:p>
        </p:txBody>
      </p:sp>
      <p:sp>
        <p:nvSpPr>
          <p:cNvPr id="4" name="Rechteck 3">
            <a:extLst>
              <a:ext uri="{FF2B5EF4-FFF2-40B4-BE49-F238E27FC236}">
                <a16:creationId xmlns:a16="http://schemas.microsoft.com/office/drawing/2014/main" id="{059B13A9-3AC0-44F2-9781-BA4653271818}"/>
              </a:ext>
            </a:extLst>
          </p:cNvPr>
          <p:cNvSpPr/>
          <p:nvPr/>
        </p:nvSpPr>
        <p:spPr>
          <a:xfrm>
            <a:off x="2888974" y="1987826"/>
            <a:ext cx="6400800" cy="3498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miley 4">
            <a:extLst>
              <a:ext uri="{FF2B5EF4-FFF2-40B4-BE49-F238E27FC236}">
                <a16:creationId xmlns:a16="http://schemas.microsoft.com/office/drawing/2014/main" id="{921DD96F-AA66-418A-B218-AD193E52E6FA}"/>
              </a:ext>
            </a:extLst>
          </p:cNvPr>
          <p:cNvSpPr/>
          <p:nvPr/>
        </p:nvSpPr>
        <p:spPr>
          <a:xfrm>
            <a:off x="3260034" y="2321667"/>
            <a:ext cx="914400" cy="9144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miley 5">
            <a:extLst>
              <a:ext uri="{FF2B5EF4-FFF2-40B4-BE49-F238E27FC236}">
                <a16:creationId xmlns:a16="http://schemas.microsoft.com/office/drawing/2014/main" id="{8381F321-E838-486A-9EA9-5075BE2DB94B}"/>
              </a:ext>
            </a:extLst>
          </p:cNvPr>
          <p:cNvSpPr/>
          <p:nvPr/>
        </p:nvSpPr>
        <p:spPr>
          <a:xfrm>
            <a:off x="5817704" y="2580860"/>
            <a:ext cx="914400" cy="9144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miley 6">
            <a:extLst>
              <a:ext uri="{FF2B5EF4-FFF2-40B4-BE49-F238E27FC236}">
                <a16:creationId xmlns:a16="http://schemas.microsoft.com/office/drawing/2014/main" id="{608F8099-EB2F-474F-82A2-DC5FCBDA263D}"/>
              </a:ext>
            </a:extLst>
          </p:cNvPr>
          <p:cNvSpPr/>
          <p:nvPr/>
        </p:nvSpPr>
        <p:spPr>
          <a:xfrm>
            <a:off x="7686261" y="3959087"/>
            <a:ext cx="914400" cy="9144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miley 7">
            <a:extLst>
              <a:ext uri="{FF2B5EF4-FFF2-40B4-BE49-F238E27FC236}">
                <a16:creationId xmlns:a16="http://schemas.microsoft.com/office/drawing/2014/main" id="{675F7C4C-5658-4301-8CED-C21C51CAA8A1}"/>
              </a:ext>
            </a:extLst>
          </p:cNvPr>
          <p:cNvSpPr/>
          <p:nvPr/>
        </p:nvSpPr>
        <p:spPr>
          <a:xfrm>
            <a:off x="4549679" y="4167808"/>
            <a:ext cx="914400" cy="9144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a:extLst>
              <a:ext uri="{FF2B5EF4-FFF2-40B4-BE49-F238E27FC236}">
                <a16:creationId xmlns:a16="http://schemas.microsoft.com/office/drawing/2014/main" id="{C8212CEB-48A3-4810-960B-112A3E27A4DE}"/>
              </a:ext>
            </a:extLst>
          </p:cNvPr>
          <p:cNvCxnSpPr/>
          <p:nvPr/>
        </p:nvCxnSpPr>
        <p:spPr>
          <a:xfrm flipV="1">
            <a:off x="887896" y="3038060"/>
            <a:ext cx="2001078" cy="59303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Smiley 11">
            <a:extLst>
              <a:ext uri="{FF2B5EF4-FFF2-40B4-BE49-F238E27FC236}">
                <a16:creationId xmlns:a16="http://schemas.microsoft.com/office/drawing/2014/main" id="{27F8AF25-04CA-4CD8-BF5F-D26BE289A9BE}"/>
              </a:ext>
            </a:extLst>
          </p:cNvPr>
          <p:cNvSpPr/>
          <p:nvPr/>
        </p:nvSpPr>
        <p:spPr>
          <a:xfrm>
            <a:off x="10508974" y="303806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miley 12">
            <a:extLst>
              <a:ext uri="{FF2B5EF4-FFF2-40B4-BE49-F238E27FC236}">
                <a16:creationId xmlns:a16="http://schemas.microsoft.com/office/drawing/2014/main" id="{FBC23327-98C6-487B-924A-238C32EFE2BF}"/>
              </a:ext>
            </a:extLst>
          </p:cNvPr>
          <p:cNvSpPr/>
          <p:nvPr/>
        </p:nvSpPr>
        <p:spPr>
          <a:xfrm>
            <a:off x="1610139" y="531412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miley 13">
            <a:extLst>
              <a:ext uri="{FF2B5EF4-FFF2-40B4-BE49-F238E27FC236}">
                <a16:creationId xmlns:a16="http://schemas.microsoft.com/office/drawing/2014/main" id="{7844FDF1-6EB8-4EB8-893E-02EC1DB29851}"/>
              </a:ext>
            </a:extLst>
          </p:cNvPr>
          <p:cNvSpPr/>
          <p:nvPr/>
        </p:nvSpPr>
        <p:spPr>
          <a:xfrm>
            <a:off x="1610139" y="1685563"/>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671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3D33B-48B9-41A2-BC3D-97FB334D44E2}"/>
              </a:ext>
            </a:extLst>
          </p:cNvPr>
          <p:cNvSpPr>
            <a:spLocks noGrp="1"/>
          </p:cNvSpPr>
          <p:nvPr>
            <p:ph type="title"/>
          </p:nvPr>
        </p:nvSpPr>
        <p:spPr/>
        <p:txBody>
          <a:bodyPr>
            <a:normAutofit fontScale="90000"/>
          </a:bodyPr>
          <a:lstStyle/>
          <a:p>
            <a:r>
              <a:rPr lang="de-DE" dirty="0"/>
              <a:t>Verständnis von Bekehrung: auf das Zentrum gerichtet</a:t>
            </a:r>
          </a:p>
        </p:txBody>
      </p:sp>
      <p:sp>
        <p:nvSpPr>
          <p:cNvPr id="4" name="Ellipse 3">
            <a:extLst>
              <a:ext uri="{FF2B5EF4-FFF2-40B4-BE49-F238E27FC236}">
                <a16:creationId xmlns:a16="http://schemas.microsoft.com/office/drawing/2014/main" id="{C3FE5798-C346-422C-831A-499BB07A8631}"/>
              </a:ext>
            </a:extLst>
          </p:cNvPr>
          <p:cNvSpPr/>
          <p:nvPr/>
        </p:nvSpPr>
        <p:spPr>
          <a:xfrm>
            <a:off x="4267200" y="2252870"/>
            <a:ext cx="3922643" cy="3101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a:t>Jesus Christus</a:t>
            </a:r>
          </a:p>
        </p:txBody>
      </p:sp>
      <p:sp>
        <p:nvSpPr>
          <p:cNvPr id="5" name="Pfeil: nach unten 4">
            <a:extLst>
              <a:ext uri="{FF2B5EF4-FFF2-40B4-BE49-F238E27FC236}">
                <a16:creationId xmlns:a16="http://schemas.microsoft.com/office/drawing/2014/main" id="{878853E5-69DF-4D24-8734-6E1E49376B0F}"/>
              </a:ext>
            </a:extLst>
          </p:cNvPr>
          <p:cNvSpPr/>
          <p:nvPr/>
        </p:nvSpPr>
        <p:spPr>
          <a:xfrm rot="5910759">
            <a:off x="3657600" y="2553072"/>
            <a:ext cx="484632"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5">
            <a:extLst>
              <a:ext uri="{FF2B5EF4-FFF2-40B4-BE49-F238E27FC236}">
                <a16:creationId xmlns:a16="http://schemas.microsoft.com/office/drawing/2014/main" id="{9259818F-15DC-41FA-8085-411302E69017}"/>
              </a:ext>
            </a:extLst>
          </p:cNvPr>
          <p:cNvSpPr/>
          <p:nvPr/>
        </p:nvSpPr>
        <p:spPr>
          <a:xfrm rot="14800076">
            <a:off x="10738555" y="2881856"/>
            <a:ext cx="397565" cy="84813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2690D99D-08DE-4A91-A671-B4CBEE1FBB01}"/>
              </a:ext>
            </a:extLst>
          </p:cNvPr>
          <p:cNvSpPr/>
          <p:nvPr/>
        </p:nvSpPr>
        <p:spPr>
          <a:xfrm rot="4068437">
            <a:off x="1007165" y="4943061"/>
            <a:ext cx="484632"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77693B64-59D9-4D74-BD91-7F0FC07DA03D}"/>
              </a:ext>
            </a:extLst>
          </p:cNvPr>
          <p:cNvSpPr/>
          <p:nvPr/>
        </p:nvSpPr>
        <p:spPr>
          <a:xfrm rot="3228025">
            <a:off x="8179439" y="1981773"/>
            <a:ext cx="484632"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A4E3F365-FBC3-43CC-822C-6CCFBE042A74}"/>
              </a:ext>
            </a:extLst>
          </p:cNvPr>
          <p:cNvSpPr/>
          <p:nvPr/>
        </p:nvSpPr>
        <p:spPr>
          <a:xfrm rot="7150317">
            <a:off x="11240287" y="5871253"/>
            <a:ext cx="484632"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0D484C84-491C-4C83-B43C-C050450C3A45}"/>
              </a:ext>
            </a:extLst>
          </p:cNvPr>
          <p:cNvSpPr/>
          <p:nvPr/>
        </p:nvSpPr>
        <p:spPr>
          <a:xfrm rot="12292801">
            <a:off x="5006879" y="5353877"/>
            <a:ext cx="484632" cy="978408"/>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2E0C4B36-5C21-4A57-9BDB-5F5CDED0DB34}"/>
              </a:ext>
            </a:extLst>
          </p:cNvPr>
          <p:cNvSpPr/>
          <p:nvPr/>
        </p:nvSpPr>
        <p:spPr>
          <a:xfrm rot="1780851">
            <a:off x="1249481" y="2464904"/>
            <a:ext cx="978408"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652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E74A02-FA83-4FB7-AFBC-A5F3BB3555B6}"/>
              </a:ext>
            </a:extLst>
          </p:cNvPr>
          <p:cNvSpPr>
            <a:spLocks noGrp="1"/>
          </p:cNvSpPr>
          <p:nvPr>
            <p:ph idx="1"/>
          </p:nvPr>
        </p:nvSpPr>
        <p:spPr>
          <a:xfrm>
            <a:off x="581025" y="1589881"/>
            <a:ext cx="11029950" cy="3678238"/>
          </a:xfrm>
        </p:spPr>
        <p:txBody>
          <a:bodyPr rtlCol="0">
            <a:normAutofit/>
          </a:bodyPr>
          <a:lstStyle/>
          <a:p>
            <a:pPr marL="306000" indent="-306000" eaLnBrk="1" fontAlgn="auto" hangingPunct="1">
              <a:defRPr/>
            </a:pPr>
            <a:r>
              <a:rPr lang="de-DE" altLang="ja-JP" sz="4000" b="1" dirty="0"/>
              <a:t>Es ist unheimlich komplex und gleichzeitig total einfach, Jesus ist der Herr! In mitten von allen Religionen und Kulturen, müssen wir mutig sein und ihn bekennen! </a:t>
            </a:r>
          </a:p>
          <a:p>
            <a:pPr marL="0" indent="0" eaLnBrk="1" fontAlgn="auto" hangingPunct="1">
              <a:buFont typeface="Wingdings 2" panose="05020102010507070707" pitchFamily="18" charset="2"/>
              <a:buNone/>
              <a:defRPr/>
            </a:pPr>
            <a:r>
              <a:rPr lang="de-DE" altLang="ja-JP" sz="4000" b="1" dirty="0"/>
              <a:t>  (Charles van Engen)</a:t>
            </a:r>
            <a:endParaRPr lang="ja-JP" altLang="ja-JP" sz="4000" dirty="0"/>
          </a:p>
          <a:p>
            <a:pPr marL="306000" indent="-306000" eaLnBrk="1" fontAlgn="auto" hangingPunct="1">
              <a:defRPr/>
            </a:pPr>
            <a:endParaRPr lang="ja-JP" alt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0F7B5-12B2-44A0-A9FA-0BAA8E7EEAE1}"/>
              </a:ext>
            </a:extLst>
          </p:cNvPr>
          <p:cNvSpPr>
            <a:spLocks noGrp="1"/>
          </p:cNvSpPr>
          <p:nvPr>
            <p:ph type="title"/>
          </p:nvPr>
        </p:nvSpPr>
        <p:spPr/>
        <p:txBody>
          <a:bodyPr/>
          <a:lstStyle/>
          <a:p>
            <a:r>
              <a:rPr lang="de-DE" dirty="0"/>
              <a:t>Persönlicher Bezug- Japan</a:t>
            </a:r>
          </a:p>
        </p:txBody>
      </p:sp>
      <p:pic>
        <p:nvPicPr>
          <p:cNvPr id="4" name="Inhaltsplatzhalter 3">
            <a:extLst>
              <a:ext uri="{FF2B5EF4-FFF2-40B4-BE49-F238E27FC236}">
                <a16:creationId xmlns:a16="http://schemas.microsoft.com/office/drawing/2014/main" id="{DF0FF1BD-DF9E-4D54-ADE0-47933DE426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4237" y="2067337"/>
            <a:ext cx="4572396" cy="3429297"/>
          </a:xfrm>
          <a:prstGeom prst="rect">
            <a:avLst/>
          </a:prstGeom>
        </p:spPr>
      </p:pic>
      <p:pic>
        <p:nvPicPr>
          <p:cNvPr id="5" name="Grafik 4">
            <a:extLst>
              <a:ext uri="{FF2B5EF4-FFF2-40B4-BE49-F238E27FC236}">
                <a16:creationId xmlns:a16="http://schemas.microsoft.com/office/drawing/2014/main" id="{032AF4E1-1D63-4C8F-8C16-E911B08C84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4474" y="2067337"/>
            <a:ext cx="6246098" cy="4313583"/>
          </a:xfrm>
          <a:prstGeom prst="rect">
            <a:avLst/>
          </a:prstGeom>
        </p:spPr>
      </p:pic>
    </p:spTree>
    <p:extLst>
      <p:ext uri="{BB962C8B-B14F-4D97-AF65-F5344CB8AC3E}">
        <p14:creationId xmlns:p14="http://schemas.microsoft.com/office/powerpoint/2010/main" val="346729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AD25F-DE89-4378-89A5-35C1817145C4}"/>
              </a:ext>
            </a:extLst>
          </p:cNvPr>
          <p:cNvSpPr>
            <a:spLocks noGrp="1"/>
          </p:cNvSpPr>
          <p:nvPr>
            <p:ph type="title"/>
          </p:nvPr>
        </p:nvSpPr>
        <p:spPr>
          <a:xfrm>
            <a:off x="4965430" y="629268"/>
            <a:ext cx="6586491" cy="1286160"/>
          </a:xfrm>
        </p:spPr>
        <p:txBody>
          <a:bodyPr anchor="b">
            <a:normAutofit/>
          </a:bodyPr>
          <a:lstStyle/>
          <a:p>
            <a:r>
              <a:rPr lang="de-DE" sz="3400"/>
              <a:t>Vier unterschiedliche Arten, wie ich </a:t>
            </a:r>
            <a:br>
              <a:rPr lang="de-DE" sz="3400"/>
            </a:br>
            <a:r>
              <a:rPr lang="de-DE" sz="3400"/>
              <a:t>andere Religionen einordnen kann: </a:t>
            </a:r>
          </a:p>
        </p:txBody>
      </p:sp>
      <p:pic>
        <p:nvPicPr>
          <p:cNvPr id="4" name="Grafik 3">
            <a:extLst>
              <a:ext uri="{FF2B5EF4-FFF2-40B4-BE49-F238E27FC236}">
                <a16:creationId xmlns:a16="http://schemas.microsoft.com/office/drawing/2014/main" id="{BEC102A5-F345-4DE3-8B4F-FD8AA048BE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1DB54"/>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0407FF9-23A9-4DD6-AB2D-932EE3B61E66}"/>
              </a:ext>
            </a:extLst>
          </p:cNvPr>
          <p:cNvSpPr>
            <a:spLocks noGrp="1"/>
          </p:cNvSpPr>
          <p:nvPr>
            <p:ph idx="1"/>
          </p:nvPr>
        </p:nvSpPr>
        <p:spPr>
          <a:xfrm>
            <a:off x="4965431" y="2438400"/>
            <a:ext cx="6586489" cy="3785419"/>
          </a:xfrm>
        </p:spPr>
        <p:txBody>
          <a:bodyPr>
            <a:normAutofit/>
          </a:bodyPr>
          <a:lstStyle/>
          <a:p>
            <a:r>
              <a:rPr lang="de-DE" sz="3200" dirty="0"/>
              <a:t>1. </a:t>
            </a:r>
            <a:r>
              <a:rPr lang="de-DE" sz="3200" dirty="0" err="1"/>
              <a:t>Exklusivismus</a:t>
            </a:r>
            <a:endParaRPr lang="de-DE" sz="3200" dirty="0"/>
          </a:p>
          <a:p>
            <a:r>
              <a:rPr lang="de-DE" sz="3200" dirty="0"/>
              <a:t>2. Inklusivismus </a:t>
            </a:r>
          </a:p>
          <a:p>
            <a:r>
              <a:rPr lang="de-DE" sz="3200" dirty="0"/>
              <a:t>3. Pluralismus</a:t>
            </a:r>
          </a:p>
          <a:p>
            <a:r>
              <a:rPr lang="de-DE" sz="3200" dirty="0"/>
              <a:t>4. Evangelistisch-kerygmatischer Ansatz</a:t>
            </a:r>
          </a:p>
          <a:p>
            <a:r>
              <a:rPr lang="de-DE" sz="3200" dirty="0"/>
              <a:t>Was bedeutet der jeweilige Ansatz für die Mission der Kirche? </a:t>
            </a:r>
          </a:p>
        </p:txBody>
      </p:sp>
    </p:spTree>
    <p:extLst>
      <p:ext uri="{BB962C8B-B14F-4D97-AF65-F5344CB8AC3E}">
        <p14:creationId xmlns:p14="http://schemas.microsoft.com/office/powerpoint/2010/main" val="235415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55D43-2DE3-4F44-9EC4-AC3A8DFF723D}"/>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1. </a:t>
            </a:r>
            <a:r>
              <a:rPr lang="de-DE" altLang="ja-JP" dirty="0" err="1"/>
              <a:t>Exklusivismus</a:t>
            </a:r>
            <a:endParaRPr lang="ja-JP" altLang="en-US" dirty="0"/>
          </a:p>
        </p:txBody>
      </p:sp>
      <p:sp>
        <p:nvSpPr>
          <p:cNvPr id="13315" name="Inhaltsplatzhalter 2">
            <a:extLst>
              <a:ext uri="{FF2B5EF4-FFF2-40B4-BE49-F238E27FC236}">
                <a16:creationId xmlns:a16="http://schemas.microsoft.com/office/drawing/2014/main" id="{F433FFF5-127E-446D-9B0C-315133494EFB}"/>
              </a:ext>
            </a:extLst>
          </p:cNvPr>
          <p:cNvSpPr>
            <a:spLocks noGrp="1"/>
          </p:cNvSpPr>
          <p:nvPr>
            <p:ph idx="1"/>
          </p:nvPr>
        </p:nvSpPr>
        <p:spPr>
          <a:xfrm>
            <a:off x="439738" y="1816100"/>
            <a:ext cx="5377966" cy="3325813"/>
          </a:xfrm>
        </p:spPr>
        <p:txBody>
          <a:bodyPr/>
          <a:lstStyle/>
          <a:p>
            <a:pPr eaLnBrk="1" hangingPunct="1"/>
            <a:r>
              <a:rPr lang="de-DE" altLang="ja-JP" sz="3200" dirty="0">
                <a:cs typeface="HGｺﾞｼｯｸE" panose="020B0909000000000000" pitchFamily="49" charset="-128"/>
              </a:rPr>
              <a:t>„</a:t>
            </a:r>
            <a:r>
              <a:rPr lang="de-DE" altLang="ja-JP" sz="3600" dirty="0">
                <a:cs typeface="HGｺﾞｼｯｸE" panose="020B0909000000000000" pitchFamily="49" charset="-128"/>
              </a:rPr>
              <a:t>Nur Jesus rettet, und jeder, der nicht an Jesus glaubt, ist für immer verloren.“</a:t>
            </a:r>
          </a:p>
          <a:p>
            <a:pPr eaLnBrk="1" hangingPunct="1"/>
            <a:r>
              <a:rPr lang="de-DE" altLang="ja-JP" sz="3600" dirty="0">
                <a:cs typeface="HGｺﾞｼｯｸE" panose="020B0909000000000000" pitchFamily="49" charset="-128"/>
              </a:rPr>
              <a:t>Johannes 14,6;  Apostelgeschichte 4,12</a:t>
            </a:r>
            <a:endParaRPr lang="ja-JP" altLang="en-US" sz="3600" dirty="0">
              <a:cs typeface="HGｺﾞｼｯｸE" panose="020B0909000000000000" pitchFamily="49" charset="-128"/>
            </a:endParaRPr>
          </a:p>
        </p:txBody>
      </p:sp>
      <p:pic>
        <p:nvPicPr>
          <p:cNvPr id="4" name="Grafik 3" descr="Ein Bild, das Gebäude, draußen, Himmel, Boden enthält.&#10;&#10;Automatisch generierte Beschreibung">
            <a:extLst>
              <a:ext uri="{FF2B5EF4-FFF2-40B4-BE49-F238E27FC236}">
                <a16:creationId xmlns:a16="http://schemas.microsoft.com/office/drawing/2014/main" id="{869D0F0B-AA5F-4EFD-8988-780332B393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3740" y="2479812"/>
            <a:ext cx="6228522" cy="3503544"/>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3F20E-4090-41C2-939F-2CE474C1AAD6}"/>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Stärken</a:t>
            </a:r>
            <a:endParaRPr lang="ja-JP" altLang="en-US" dirty="0"/>
          </a:p>
        </p:txBody>
      </p:sp>
      <p:sp>
        <p:nvSpPr>
          <p:cNvPr id="14339" name="Inhaltsplatzhalter 2">
            <a:extLst>
              <a:ext uri="{FF2B5EF4-FFF2-40B4-BE49-F238E27FC236}">
                <a16:creationId xmlns:a16="http://schemas.microsoft.com/office/drawing/2014/main" id="{9D6ADE43-5A8A-45A7-9CCD-B9575FF8697C}"/>
              </a:ext>
            </a:extLst>
          </p:cNvPr>
          <p:cNvSpPr>
            <a:spLocks noGrp="1"/>
          </p:cNvSpPr>
          <p:nvPr>
            <p:ph idx="1"/>
          </p:nvPr>
        </p:nvSpPr>
        <p:spPr>
          <a:xfrm>
            <a:off x="439738" y="1513923"/>
            <a:ext cx="11029950" cy="4143375"/>
          </a:xfrm>
        </p:spPr>
        <p:txBody>
          <a:bodyPr/>
          <a:lstStyle/>
          <a:p>
            <a:pPr eaLnBrk="1" hangingPunct="1"/>
            <a:r>
              <a:rPr lang="de-DE" altLang="ja-JP" sz="2800" dirty="0">
                <a:cs typeface="HGｺﾞｼｯｸE" panose="020B0909000000000000" pitchFamily="49" charset="-128"/>
              </a:rPr>
              <a:t>biblisches Fundament</a:t>
            </a:r>
            <a:endParaRPr lang="ja-JP" altLang="ja-JP" sz="2800" dirty="0">
              <a:cs typeface="HGｺﾞｼｯｸE" panose="020B0909000000000000" pitchFamily="49" charset="-128"/>
            </a:endParaRPr>
          </a:p>
          <a:p>
            <a:pPr eaLnBrk="1" hangingPunct="1"/>
            <a:r>
              <a:rPr lang="de-DE" altLang="ja-JP" sz="2800" dirty="0">
                <a:cs typeface="HGｺﾞｼｯｸE" panose="020B0909000000000000" pitchFamily="49" charset="-128"/>
              </a:rPr>
              <a:t>Es betont die Einzigartigkeit Jesus sehr konsequent</a:t>
            </a:r>
            <a:endParaRPr lang="ja-JP" altLang="ja-JP" sz="2800" dirty="0">
              <a:cs typeface="HGｺﾞｼｯｸE" panose="020B0909000000000000" pitchFamily="49" charset="-128"/>
            </a:endParaRPr>
          </a:p>
          <a:p>
            <a:pPr eaLnBrk="1" hangingPunct="1"/>
            <a:r>
              <a:rPr lang="de-DE" altLang="ja-JP" sz="2800" dirty="0">
                <a:cs typeface="HGｺﾞｼｯｸE" panose="020B0909000000000000" pitchFamily="49" charset="-128"/>
              </a:rPr>
              <a:t>Im Grunde glauben das alle Religionen, es gibt keine nicht exklusivistische Religion</a:t>
            </a:r>
            <a:endParaRPr lang="ja-JP" altLang="ja-JP" sz="2800" dirty="0">
              <a:cs typeface="HGｺﾞｼｯｸE" panose="020B0909000000000000" pitchFamily="49" charset="-128"/>
            </a:endParaRPr>
          </a:p>
          <a:p>
            <a:pPr eaLnBrk="1" hangingPunct="1"/>
            <a:endParaRPr lang="ja-JP" altLang="en-US" dirty="0">
              <a:cs typeface="HGｺﾞｼｯｸE" panose="020B0909000000000000" pitchFamily="49" charset="-128"/>
            </a:endParaRPr>
          </a:p>
        </p:txBody>
      </p:sp>
      <p:pic>
        <p:nvPicPr>
          <p:cNvPr id="14340" name="Grafik 3">
            <a:extLst>
              <a:ext uri="{FF2B5EF4-FFF2-40B4-BE49-F238E27FC236}">
                <a16:creationId xmlns:a16="http://schemas.microsoft.com/office/drawing/2014/main" id="{7ACF95BD-EC89-4094-8299-F3DAAE18449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4963" y="3008243"/>
            <a:ext cx="5366012" cy="359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1DDFA-037F-4FC6-AF5B-D611E77E6E58}"/>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Schwächen</a:t>
            </a:r>
            <a:endParaRPr lang="ja-JP" altLang="en-US" dirty="0"/>
          </a:p>
        </p:txBody>
      </p:sp>
      <p:sp>
        <p:nvSpPr>
          <p:cNvPr id="3" name="Inhaltsplatzhalter 2">
            <a:extLst>
              <a:ext uri="{FF2B5EF4-FFF2-40B4-BE49-F238E27FC236}">
                <a16:creationId xmlns:a16="http://schemas.microsoft.com/office/drawing/2014/main" id="{1C2A211D-765E-46B0-A028-174D77768324}"/>
              </a:ext>
            </a:extLst>
          </p:cNvPr>
          <p:cNvSpPr>
            <a:spLocks noGrp="1"/>
          </p:cNvSpPr>
          <p:nvPr>
            <p:ph idx="1"/>
          </p:nvPr>
        </p:nvSpPr>
        <p:spPr>
          <a:xfrm>
            <a:off x="427038" y="1858963"/>
            <a:ext cx="11029950" cy="3678237"/>
          </a:xfrm>
        </p:spPr>
        <p:txBody>
          <a:bodyPr rtlCol="0">
            <a:normAutofit/>
          </a:bodyPr>
          <a:lstStyle/>
          <a:p>
            <a:pPr marL="306000" indent="-306000" eaLnBrk="1" fontAlgn="auto" hangingPunct="1">
              <a:defRPr/>
            </a:pPr>
            <a:r>
              <a:rPr lang="de-DE" altLang="ja-JP" sz="2800" dirty="0"/>
              <a:t>Arrogant</a:t>
            </a:r>
            <a:endParaRPr lang="ja-JP" altLang="ja-JP" sz="2800" dirty="0"/>
          </a:p>
          <a:p>
            <a:pPr marL="306000" indent="-306000" eaLnBrk="1" fontAlgn="auto" hangingPunct="1">
              <a:defRPr/>
            </a:pPr>
            <a:r>
              <a:rPr lang="de-DE" altLang="ja-JP" sz="2800" dirty="0"/>
              <a:t>Was ist denn mit den anderen? Kann ein Gott der Liebe wirklich so viele Menschen in die Hölle schicken, nur weil sie noch nie was von ihm gehört haben? Christlicher Agnostizismus</a:t>
            </a:r>
            <a:endParaRPr lang="ja-JP" altLang="ja-JP" sz="2800" dirty="0"/>
          </a:p>
          <a:p>
            <a:pPr marL="306000" indent="-306000" eaLnBrk="1" fontAlgn="auto" hangingPunct="1">
              <a:defRPr/>
            </a:pPr>
            <a:r>
              <a:rPr lang="de-DE" altLang="ja-JP" sz="2800" dirty="0" err="1"/>
              <a:t>Missiologisch</a:t>
            </a:r>
            <a:r>
              <a:rPr lang="de-DE" altLang="ja-JP" sz="2800" dirty="0"/>
              <a:t>: Christentum, wie „wir“ es verstehen kommt an Stelle der Kultur- Kolonialismus, alle Traditionen, die „wir“ nicht verstehen werden abgeschafft, da sie nicht mit dem „Christentum“ (wie wir es verstehen) passen. </a:t>
            </a:r>
            <a:endParaRPr lang="ja-JP" altLang="ja-JP" sz="2800" dirty="0"/>
          </a:p>
          <a:p>
            <a:pPr marL="306000" indent="-306000" eaLnBrk="1" fontAlgn="auto" hangingPunct="1">
              <a:defRPr/>
            </a:pPr>
            <a:endParaRPr lang="ja-JP" alt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0ADF6-1EC0-4969-AC4B-528B2367F569}"/>
              </a:ext>
            </a:extLst>
          </p:cNvPr>
          <p:cNvSpPr>
            <a:spLocks noGrp="1"/>
          </p:cNvSpPr>
          <p:nvPr>
            <p:ph type="title"/>
          </p:nvPr>
        </p:nvSpPr>
        <p:spPr>
          <a:xfrm>
            <a:off x="649773" y="401948"/>
            <a:ext cx="9005761" cy="1325563"/>
          </a:xfrm>
        </p:spPr>
        <p:txBody>
          <a:bodyPr/>
          <a:lstStyle/>
          <a:p>
            <a:r>
              <a:rPr lang="de-DE" altLang="ja-JP" dirty="0"/>
              <a:t>2. Inklusivismus (Vatikanum II) </a:t>
            </a:r>
            <a:endParaRPr lang="de-DE" dirty="0"/>
          </a:p>
        </p:txBody>
      </p:sp>
      <p:sp>
        <p:nvSpPr>
          <p:cNvPr id="3" name="Inhaltsplatzhalter 2">
            <a:extLst>
              <a:ext uri="{FF2B5EF4-FFF2-40B4-BE49-F238E27FC236}">
                <a16:creationId xmlns:a16="http://schemas.microsoft.com/office/drawing/2014/main" id="{FD138C7D-A038-42C1-97CD-0DCEFD793F66}"/>
              </a:ext>
            </a:extLst>
          </p:cNvPr>
          <p:cNvSpPr>
            <a:spLocks noGrp="1"/>
          </p:cNvSpPr>
          <p:nvPr>
            <p:ph idx="1"/>
          </p:nvPr>
        </p:nvSpPr>
        <p:spPr/>
        <p:txBody>
          <a:bodyPr/>
          <a:lstStyle/>
          <a:p>
            <a:r>
              <a:rPr lang="de-DE" dirty="0"/>
              <a:t>„Die katholische Kirche lehnt nichts von alledem ab, was in diesen Religionen wahr und heilig ist. Mit aufrichtigem Ernst betrachtet sie jene Handlungs- und Lebensweisen, jene Vorschriften und Lehren, die zwar in manchem von dem abweichen, was sie selber für wahr hält und lehrt, </a:t>
            </a:r>
            <a:r>
              <a:rPr lang="de-DE" u="sng" dirty="0"/>
              <a:t>doch nicht selten einen Strahl jener Wahrheit erkennen lassen, die alle Menschen erleuchtet.“</a:t>
            </a:r>
            <a:r>
              <a:rPr lang="de-DE" dirty="0"/>
              <a:t> (Nostra </a:t>
            </a:r>
            <a:r>
              <a:rPr lang="de-DE" dirty="0" err="1"/>
              <a:t>aetate</a:t>
            </a:r>
            <a:r>
              <a:rPr lang="de-DE" dirty="0"/>
              <a:t>, 2)</a:t>
            </a:r>
          </a:p>
        </p:txBody>
      </p:sp>
    </p:spTree>
    <p:extLst>
      <p:ext uri="{BB962C8B-B14F-4D97-AF65-F5344CB8AC3E}">
        <p14:creationId xmlns:p14="http://schemas.microsoft.com/office/powerpoint/2010/main" val="72903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AC06C-B373-4BC7-BF65-82256BAC5282}"/>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de-DE" altLang="ja-JP" dirty="0"/>
              <a:t>2. Inklusivismus (Vatikanum II) </a:t>
            </a:r>
            <a:endParaRPr lang="ja-JP" altLang="en-US" dirty="0"/>
          </a:p>
        </p:txBody>
      </p:sp>
      <p:sp>
        <p:nvSpPr>
          <p:cNvPr id="16387" name="Inhaltsplatzhalter 2">
            <a:extLst>
              <a:ext uri="{FF2B5EF4-FFF2-40B4-BE49-F238E27FC236}">
                <a16:creationId xmlns:a16="http://schemas.microsoft.com/office/drawing/2014/main" id="{D08AD006-4C36-419C-86EE-B58093035B30}"/>
              </a:ext>
            </a:extLst>
          </p:cNvPr>
          <p:cNvSpPr>
            <a:spLocks noGrp="1"/>
          </p:cNvSpPr>
          <p:nvPr>
            <p:ph idx="1"/>
          </p:nvPr>
        </p:nvSpPr>
        <p:spPr>
          <a:xfrm>
            <a:off x="427038" y="1816100"/>
            <a:ext cx="11029950" cy="887413"/>
          </a:xfrm>
        </p:spPr>
        <p:txBody>
          <a:bodyPr/>
          <a:lstStyle/>
          <a:p>
            <a:pPr eaLnBrk="1" hangingPunct="1"/>
            <a:r>
              <a:rPr lang="de-DE" altLang="ja-JP" sz="2800">
                <a:cs typeface="HGｺﾞｼｯｸE" panose="020B0909000000000000" pitchFamily="49" charset="-128"/>
              </a:rPr>
              <a:t>Alle sind durch Jesus gerettet, auch wenn sie es nicht wissen (anonyme Christen).</a:t>
            </a:r>
            <a:endParaRPr lang="ja-JP" altLang="en-US" sz="2800">
              <a:cs typeface="HGｺﾞｼｯｸE" panose="020B0909000000000000" pitchFamily="49" charset="-128"/>
            </a:endParaRPr>
          </a:p>
        </p:txBody>
      </p:sp>
      <p:sp>
        <p:nvSpPr>
          <p:cNvPr id="4" name="Ellipse 3">
            <a:extLst>
              <a:ext uri="{FF2B5EF4-FFF2-40B4-BE49-F238E27FC236}">
                <a16:creationId xmlns:a16="http://schemas.microsoft.com/office/drawing/2014/main" id="{88C331A6-703D-4618-A084-7C65D69A60FB}"/>
              </a:ext>
            </a:extLst>
          </p:cNvPr>
          <p:cNvSpPr/>
          <p:nvPr/>
        </p:nvSpPr>
        <p:spPr>
          <a:xfrm>
            <a:off x="5383213" y="4437063"/>
            <a:ext cx="712787" cy="7080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7" name="Ellipse 6">
            <a:extLst>
              <a:ext uri="{FF2B5EF4-FFF2-40B4-BE49-F238E27FC236}">
                <a16:creationId xmlns:a16="http://schemas.microsoft.com/office/drawing/2014/main" id="{F3C9175B-7482-4F66-80CA-44E8025FD5C7}"/>
              </a:ext>
            </a:extLst>
          </p:cNvPr>
          <p:cNvSpPr/>
          <p:nvPr/>
        </p:nvSpPr>
        <p:spPr>
          <a:xfrm>
            <a:off x="4805363" y="3786188"/>
            <a:ext cx="1868487" cy="20097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8" name="Ellipse 7">
            <a:extLst>
              <a:ext uri="{FF2B5EF4-FFF2-40B4-BE49-F238E27FC236}">
                <a16:creationId xmlns:a16="http://schemas.microsoft.com/office/drawing/2014/main" id="{112C8177-976E-47DA-9747-6453A170D7BF}"/>
              </a:ext>
            </a:extLst>
          </p:cNvPr>
          <p:cNvSpPr/>
          <p:nvPr/>
        </p:nvSpPr>
        <p:spPr>
          <a:xfrm>
            <a:off x="4187825" y="3125788"/>
            <a:ext cx="3103563" cy="33289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9" name="Ellipse 8">
            <a:extLst>
              <a:ext uri="{FF2B5EF4-FFF2-40B4-BE49-F238E27FC236}">
                <a16:creationId xmlns:a16="http://schemas.microsoft.com/office/drawing/2014/main" id="{1019C508-5670-43D5-B3E0-DDACD89A2F3E}"/>
              </a:ext>
            </a:extLst>
          </p:cNvPr>
          <p:cNvSpPr/>
          <p:nvPr/>
        </p:nvSpPr>
        <p:spPr>
          <a:xfrm>
            <a:off x="3427413" y="2501900"/>
            <a:ext cx="4624387" cy="42957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11" name="Gerade Verbindung mit Pfeil 10">
            <a:extLst>
              <a:ext uri="{FF2B5EF4-FFF2-40B4-BE49-F238E27FC236}">
                <a16:creationId xmlns:a16="http://schemas.microsoft.com/office/drawing/2014/main" id="{24AA63B7-4203-427D-B84F-6ABC75C2F243}"/>
              </a:ext>
            </a:extLst>
          </p:cNvPr>
          <p:cNvCxnSpPr/>
          <p:nvPr/>
        </p:nvCxnSpPr>
        <p:spPr>
          <a:xfrm flipH="1">
            <a:off x="5740400" y="2794000"/>
            <a:ext cx="2836863" cy="19970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57F5425-6748-46D8-B8C2-A814E4E0DF78}"/>
              </a:ext>
            </a:extLst>
          </p:cNvPr>
          <p:cNvCxnSpPr/>
          <p:nvPr/>
        </p:nvCxnSpPr>
        <p:spPr>
          <a:xfrm flipH="1">
            <a:off x="6465888" y="4687888"/>
            <a:ext cx="3322637" cy="1031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16BF9FA9-88EB-4F94-BD20-2400880E62EF}"/>
              </a:ext>
            </a:extLst>
          </p:cNvPr>
          <p:cNvCxnSpPr/>
          <p:nvPr/>
        </p:nvCxnSpPr>
        <p:spPr>
          <a:xfrm>
            <a:off x="2238375" y="3725863"/>
            <a:ext cx="2333625" cy="9239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7662D40-8536-4069-902D-D5A02623527A}"/>
              </a:ext>
            </a:extLst>
          </p:cNvPr>
          <p:cNvCxnSpPr/>
          <p:nvPr/>
        </p:nvCxnSpPr>
        <p:spPr>
          <a:xfrm flipV="1">
            <a:off x="1978025" y="5667375"/>
            <a:ext cx="1949450" cy="3603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396" name="Textfeld 17">
            <a:extLst>
              <a:ext uri="{FF2B5EF4-FFF2-40B4-BE49-F238E27FC236}">
                <a16:creationId xmlns:a16="http://schemas.microsoft.com/office/drawing/2014/main" id="{5BD483B7-8D17-4813-9EFB-EC2A952B0D11}"/>
              </a:ext>
            </a:extLst>
          </p:cNvPr>
          <p:cNvSpPr txBox="1">
            <a:spLocks noChangeArrowheads="1"/>
          </p:cNvSpPr>
          <p:nvPr/>
        </p:nvSpPr>
        <p:spPr bwMode="auto">
          <a:xfrm>
            <a:off x="8778875" y="2735263"/>
            <a:ext cx="2930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kumimoji="1" lang="de-DE" altLang="ja-JP" sz="2800">
                <a:cs typeface="HGｺﾞｼｯｸE" panose="020B0909000000000000" pitchFamily="49" charset="-128"/>
              </a:rPr>
              <a:t>Römisch </a:t>
            </a:r>
          </a:p>
          <a:p>
            <a:pPr eaLnBrk="1" hangingPunct="1"/>
            <a:r>
              <a:rPr kumimoji="1" lang="de-DE" altLang="ja-JP" sz="2800">
                <a:cs typeface="HGｺﾞｼｯｸE" panose="020B0909000000000000" pitchFamily="49" charset="-128"/>
              </a:rPr>
              <a:t>Katholische Kirche</a:t>
            </a:r>
            <a:endParaRPr kumimoji="1" lang="ja-JP" altLang="en-US" sz="2800">
              <a:cs typeface="HGｺﾞｼｯｸE" panose="020B0909000000000000" pitchFamily="49" charset="-128"/>
            </a:endParaRPr>
          </a:p>
        </p:txBody>
      </p:sp>
      <p:sp>
        <p:nvSpPr>
          <p:cNvPr id="16397" name="Textfeld 18">
            <a:extLst>
              <a:ext uri="{FF2B5EF4-FFF2-40B4-BE49-F238E27FC236}">
                <a16:creationId xmlns:a16="http://schemas.microsoft.com/office/drawing/2014/main" id="{854D4B00-E9BB-44A0-8F94-3152A1839486}"/>
              </a:ext>
            </a:extLst>
          </p:cNvPr>
          <p:cNvSpPr txBox="1">
            <a:spLocks noChangeArrowheads="1"/>
          </p:cNvSpPr>
          <p:nvPr/>
        </p:nvSpPr>
        <p:spPr bwMode="auto">
          <a:xfrm>
            <a:off x="9093200" y="4910138"/>
            <a:ext cx="299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kumimoji="1" lang="de-DE" altLang="ja-JP" sz="2800">
                <a:cs typeface="HGｺﾞｼｯｸE" panose="020B0909000000000000" pitchFamily="49" charset="-128"/>
              </a:rPr>
              <a:t>Andere</a:t>
            </a:r>
          </a:p>
          <a:p>
            <a:pPr eaLnBrk="1" hangingPunct="1"/>
            <a:r>
              <a:rPr kumimoji="1" lang="de-DE" altLang="ja-JP" sz="2800">
                <a:cs typeface="HGｺﾞｼｯｸE" panose="020B0909000000000000" pitchFamily="49" charset="-128"/>
              </a:rPr>
              <a:t>Christliche Kirchen</a:t>
            </a:r>
            <a:endParaRPr kumimoji="1" lang="ja-JP" altLang="en-US" sz="2800">
              <a:cs typeface="HGｺﾞｼｯｸE" panose="020B0909000000000000" pitchFamily="49" charset="-128"/>
            </a:endParaRPr>
          </a:p>
        </p:txBody>
      </p:sp>
      <p:sp>
        <p:nvSpPr>
          <p:cNvPr id="16398" name="Textfeld 19">
            <a:extLst>
              <a:ext uri="{FF2B5EF4-FFF2-40B4-BE49-F238E27FC236}">
                <a16:creationId xmlns:a16="http://schemas.microsoft.com/office/drawing/2014/main" id="{AE71F111-CDC3-4BED-87CD-3989CF19A487}"/>
              </a:ext>
            </a:extLst>
          </p:cNvPr>
          <p:cNvSpPr txBox="1">
            <a:spLocks noChangeArrowheads="1"/>
          </p:cNvSpPr>
          <p:nvPr/>
        </p:nvSpPr>
        <p:spPr bwMode="auto">
          <a:xfrm>
            <a:off x="581025" y="3232150"/>
            <a:ext cx="2574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kumimoji="1" lang="de-DE" altLang="ja-JP" sz="2800">
                <a:cs typeface="HGｺﾞｼｯｸE" panose="020B0909000000000000" pitchFamily="49" charset="-128"/>
              </a:rPr>
              <a:t>Monotheistische</a:t>
            </a:r>
          </a:p>
          <a:p>
            <a:pPr eaLnBrk="1" hangingPunct="1"/>
            <a:r>
              <a:rPr kumimoji="1" lang="de-DE" altLang="ja-JP" sz="2800">
                <a:cs typeface="HGｺﾞｼｯｸE" panose="020B0909000000000000" pitchFamily="49" charset="-128"/>
              </a:rPr>
              <a:t>Religionen</a:t>
            </a:r>
            <a:endParaRPr kumimoji="1" lang="ja-JP" altLang="en-US" sz="2800">
              <a:cs typeface="HGｺﾞｼｯｸE" panose="020B0909000000000000" pitchFamily="49" charset="-128"/>
            </a:endParaRPr>
          </a:p>
        </p:txBody>
      </p:sp>
      <p:sp>
        <p:nvSpPr>
          <p:cNvPr id="16399" name="Textfeld 20">
            <a:extLst>
              <a:ext uri="{FF2B5EF4-FFF2-40B4-BE49-F238E27FC236}">
                <a16:creationId xmlns:a16="http://schemas.microsoft.com/office/drawing/2014/main" id="{AED966DE-12B1-43D5-ABB6-02A07DB52AA2}"/>
              </a:ext>
            </a:extLst>
          </p:cNvPr>
          <p:cNvSpPr txBox="1">
            <a:spLocks noChangeArrowheads="1"/>
          </p:cNvSpPr>
          <p:nvPr/>
        </p:nvSpPr>
        <p:spPr bwMode="auto">
          <a:xfrm>
            <a:off x="342900" y="5173663"/>
            <a:ext cx="303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kumimoji="1" lang="de-DE" altLang="ja-JP" sz="2800">
                <a:cs typeface="HGｺﾞｼｯｸE" panose="020B0909000000000000" pitchFamily="49" charset="-128"/>
              </a:rPr>
              <a:t>Andere Gottsucher</a:t>
            </a:r>
            <a:endParaRPr kumimoji="1" lang="ja-JP" altLang="en-US" sz="2800">
              <a:cs typeface="HGｺﾞｼｯｸE" panose="020B0909000000000000" pitchFamily="49" charset="-128"/>
            </a:endParaRPr>
          </a:p>
        </p:txBody>
      </p:sp>
    </p:spTree>
  </p:cSld>
  <p:clrMapOvr>
    <a:masterClrMapping/>
  </p:clrMapOvr>
  <p:transition spd="med">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Breitbild</PresentationFormat>
  <Paragraphs>84</Paragraphs>
  <Slides>22</Slides>
  <Notes>0</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HGｺﾞｼｯｸE</vt:lpstr>
      <vt:lpstr>游ゴシック</vt:lpstr>
      <vt:lpstr>游ゴシック Light</vt:lpstr>
      <vt:lpstr>Arial</vt:lpstr>
      <vt:lpstr>Calibri</vt:lpstr>
      <vt:lpstr>Calibri Light</vt:lpstr>
      <vt:lpstr>Gill Sans MT</vt:lpstr>
      <vt:lpstr>Wingdings 2</vt:lpstr>
      <vt:lpstr>Office</vt:lpstr>
      <vt:lpstr>Und die anderen?  - wie Christen Menschen anderer Religion sehen und begegnen</vt:lpstr>
      <vt:lpstr>Zeugen Jehowahs, Mormonen-  wie gehen wir mit diesen Menschen um, um ihnen die Liebe Jesu zu zeigen?</vt:lpstr>
      <vt:lpstr>Persönlicher Bezug- Japan</vt:lpstr>
      <vt:lpstr>Vier unterschiedliche Arten, wie ich  andere Religionen einordnen kann: </vt:lpstr>
      <vt:lpstr>1. Exklusivismus</vt:lpstr>
      <vt:lpstr>Stärken</vt:lpstr>
      <vt:lpstr>Schwächen</vt:lpstr>
      <vt:lpstr>2. Inklusivismus (Vatikanum II) </vt:lpstr>
      <vt:lpstr>2. Inklusivismus (Vatikanum II) </vt:lpstr>
      <vt:lpstr>Stärke</vt:lpstr>
      <vt:lpstr>Schwächen</vt:lpstr>
      <vt:lpstr>3. Pluralismus </vt:lpstr>
      <vt:lpstr>Stärken</vt:lpstr>
      <vt:lpstr>Schwächen</vt:lpstr>
      <vt:lpstr>Schwächen</vt:lpstr>
      <vt:lpstr>4. Evangelistischer- kerygmatischer   Ansatz</vt:lpstr>
      <vt:lpstr>PowerPoint-Präsentation</vt:lpstr>
      <vt:lpstr>Stärke</vt:lpstr>
      <vt:lpstr>Schwäche</vt:lpstr>
      <vt:lpstr>Verständnis von Bekehrung: statusorientiert</vt:lpstr>
      <vt:lpstr>Verständnis von Bekehrung: auf das Zentrum gerichtet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 werden glücklich</dc:title>
  <dc:creator>Tobias Schuckert</dc:creator>
  <cp:lastModifiedBy>Tobias</cp:lastModifiedBy>
  <cp:revision>14</cp:revision>
  <dcterms:created xsi:type="dcterms:W3CDTF">2019-01-22T10:19:46Z</dcterms:created>
  <dcterms:modified xsi:type="dcterms:W3CDTF">2019-01-26T21:22:56Z</dcterms:modified>
</cp:coreProperties>
</file>